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3699" r:id="rId2"/>
  </p:sldMasterIdLst>
  <p:notesMasterIdLst>
    <p:notesMasterId r:id="rId174"/>
  </p:notesMasterIdLst>
  <p:handoutMasterIdLst>
    <p:handoutMasterId r:id="rId175"/>
  </p:handoutMasterIdLst>
  <p:sldIdLst>
    <p:sldId id="405" r:id="rId3"/>
    <p:sldId id="301" r:id="rId4"/>
    <p:sldId id="486" r:id="rId5"/>
    <p:sldId id="487" r:id="rId6"/>
    <p:sldId id="295" r:id="rId7"/>
    <p:sldId id="495" r:id="rId8"/>
    <p:sldId id="492" r:id="rId9"/>
    <p:sldId id="483" r:id="rId10"/>
    <p:sldId id="481" r:id="rId11"/>
    <p:sldId id="455" r:id="rId12"/>
    <p:sldId id="264" r:id="rId13"/>
    <p:sldId id="298" r:id="rId14"/>
    <p:sldId id="496" r:id="rId15"/>
    <p:sldId id="425" r:id="rId16"/>
    <p:sldId id="337" r:id="rId17"/>
    <p:sldId id="490" r:id="rId18"/>
    <p:sldId id="428" r:id="rId19"/>
    <p:sldId id="470" r:id="rId20"/>
    <p:sldId id="276" r:id="rId21"/>
    <p:sldId id="345" r:id="rId22"/>
    <p:sldId id="471" r:id="rId23"/>
    <p:sldId id="472" r:id="rId24"/>
    <p:sldId id="343" r:id="rId25"/>
    <p:sldId id="304" r:id="rId26"/>
    <p:sldId id="427" r:id="rId27"/>
    <p:sldId id="429" r:id="rId28"/>
    <p:sldId id="430" r:id="rId29"/>
    <p:sldId id="390" r:id="rId30"/>
    <p:sldId id="391" r:id="rId31"/>
    <p:sldId id="440" r:id="rId32"/>
    <p:sldId id="442" r:id="rId33"/>
    <p:sldId id="474" r:id="rId34"/>
    <p:sldId id="443" r:id="rId35"/>
    <p:sldId id="450" r:id="rId36"/>
    <p:sldId id="475" r:id="rId37"/>
    <p:sldId id="347" r:id="rId38"/>
    <p:sldId id="381" r:id="rId39"/>
    <p:sldId id="382" r:id="rId40"/>
    <p:sldId id="383" r:id="rId41"/>
    <p:sldId id="384" r:id="rId42"/>
    <p:sldId id="299" r:id="rId43"/>
    <p:sldId id="479" r:id="rId44"/>
    <p:sldId id="344" r:id="rId45"/>
    <p:sldId id="258" r:id="rId46"/>
    <p:sldId id="517" r:id="rId47"/>
    <p:sldId id="435" r:id="rId48"/>
    <p:sldId id="389" r:id="rId49"/>
    <p:sldId id="385" r:id="rId50"/>
    <p:sldId id="497" r:id="rId51"/>
    <p:sldId id="498" r:id="rId52"/>
    <p:sldId id="499" r:id="rId53"/>
    <p:sldId id="500" r:id="rId54"/>
    <p:sldId id="311" r:id="rId55"/>
    <p:sldId id="436" r:id="rId56"/>
    <p:sldId id="338" r:id="rId57"/>
    <p:sldId id="340" r:id="rId58"/>
    <p:sldId id="502" r:id="rId59"/>
    <p:sldId id="503" r:id="rId60"/>
    <p:sldId id="504" r:id="rId61"/>
    <p:sldId id="505" r:id="rId62"/>
    <p:sldId id="355" r:id="rId63"/>
    <p:sldId id="312" r:id="rId64"/>
    <p:sldId id="412" r:id="rId65"/>
    <p:sldId id="315" r:id="rId66"/>
    <p:sldId id="316" r:id="rId67"/>
    <p:sldId id="356" r:id="rId68"/>
    <p:sldId id="380" r:id="rId69"/>
    <p:sldId id="348" r:id="rId70"/>
    <p:sldId id="368" r:id="rId71"/>
    <p:sldId id="417" r:id="rId72"/>
    <p:sldId id="493" r:id="rId73"/>
    <p:sldId id="419" r:id="rId74"/>
    <p:sldId id="422" r:id="rId75"/>
    <p:sldId id="420" r:id="rId76"/>
    <p:sldId id="451" r:id="rId77"/>
    <p:sldId id="494" r:id="rId78"/>
    <p:sldId id="423" r:id="rId79"/>
    <p:sldId id="448" r:id="rId80"/>
    <p:sldId id="370" r:id="rId81"/>
    <p:sldId id="456" r:id="rId82"/>
    <p:sldId id="462" r:id="rId83"/>
    <p:sldId id="506" r:id="rId84"/>
    <p:sldId id="413" r:id="rId85"/>
    <p:sldId id="414" r:id="rId86"/>
    <p:sldId id="357" r:id="rId87"/>
    <p:sldId id="369" r:id="rId88"/>
    <p:sldId id="396" r:id="rId89"/>
    <p:sldId id="398" r:id="rId90"/>
    <p:sldId id="507" r:id="rId91"/>
    <p:sldId id="508" r:id="rId92"/>
    <p:sldId id="399" r:id="rId93"/>
    <p:sldId id="509" r:id="rId94"/>
    <p:sldId id="415" r:id="rId95"/>
    <p:sldId id="416" r:id="rId96"/>
    <p:sldId id="394" r:id="rId97"/>
    <p:sldId id="445" r:id="rId98"/>
    <p:sldId id="447" r:id="rId99"/>
    <p:sldId id="449" r:id="rId100"/>
    <p:sldId id="395" r:id="rId101"/>
    <p:sldId id="464" r:id="rId102"/>
    <p:sldId id="328" r:id="rId103"/>
    <p:sldId id="296" r:id="rId104"/>
    <p:sldId id="441" r:id="rId105"/>
    <p:sldId id="297" r:id="rId106"/>
    <p:sldId id="310" r:id="rId107"/>
    <p:sldId id="317" r:id="rId108"/>
    <p:sldId id="307" r:id="rId109"/>
    <p:sldId id="518" r:id="rId110"/>
    <p:sldId id="279" r:id="rId111"/>
    <p:sldId id="319" r:id="rId112"/>
    <p:sldId id="424" r:id="rId113"/>
    <p:sldId id="510" r:id="rId114"/>
    <p:sldId id="320" r:id="rId115"/>
    <p:sldId id="372" r:id="rId116"/>
    <p:sldId id="322" r:id="rId117"/>
    <p:sldId id="323" r:id="rId118"/>
    <p:sldId id="324" r:id="rId119"/>
    <p:sldId id="325" r:id="rId120"/>
    <p:sldId id="327" r:id="rId121"/>
    <p:sldId id="400" r:id="rId122"/>
    <p:sldId id="401" r:id="rId123"/>
    <p:sldId id="373" r:id="rId124"/>
    <p:sldId id="374" r:id="rId125"/>
    <p:sldId id="457" r:id="rId126"/>
    <p:sldId id="458" r:id="rId127"/>
    <p:sldId id="332" r:id="rId128"/>
    <p:sldId id="334" r:id="rId129"/>
    <p:sldId id="512" r:id="rId130"/>
    <p:sldId id="446" r:id="rId131"/>
    <p:sldId id="329" r:id="rId132"/>
    <p:sldId id="358" r:id="rId133"/>
    <p:sldId id="359" r:id="rId134"/>
    <p:sldId id="360" r:id="rId135"/>
    <p:sldId id="362" r:id="rId136"/>
    <p:sldId id="331" r:id="rId137"/>
    <p:sldId id="363" r:id="rId138"/>
    <p:sldId id="511" r:id="rId139"/>
    <p:sldId id="361" r:id="rId140"/>
    <p:sldId id="364" r:id="rId141"/>
    <p:sldId id="330" r:id="rId142"/>
    <p:sldId id="438" r:id="rId143"/>
    <p:sldId id="444" r:id="rId144"/>
    <p:sldId id="407" r:id="rId145"/>
    <p:sldId id="365" r:id="rId146"/>
    <p:sldId id="513" r:id="rId147"/>
    <p:sldId id="514" r:id="rId148"/>
    <p:sldId id="366" r:id="rId149"/>
    <p:sldId id="433" r:id="rId150"/>
    <p:sldId id="367" r:id="rId151"/>
    <p:sldId id="515" r:id="rId152"/>
    <p:sldId id="434" r:id="rId153"/>
    <p:sldId id="375" r:id="rId154"/>
    <p:sldId id="376" r:id="rId155"/>
    <p:sldId id="377" r:id="rId156"/>
    <p:sldId id="378" r:id="rId157"/>
    <p:sldId id="379" r:id="rId158"/>
    <p:sldId id="516" r:id="rId159"/>
    <p:sldId id="459" r:id="rId160"/>
    <p:sldId id="431" r:id="rId161"/>
    <p:sldId id="406" r:id="rId162"/>
    <p:sldId id="453" r:id="rId163"/>
    <p:sldId id="465" r:id="rId164"/>
    <p:sldId id="478" r:id="rId165"/>
    <p:sldId id="466" r:id="rId166"/>
    <p:sldId id="467" r:id="rId167"/>
    <p:sldId id="469" r:id="rId168"/>
    <p:sldId id="468" r:id="rId169"/>
    <p:sldId id="476" r:id="rId170"/>
    <p:sldId id="477" r:id="rId171"/>
    <p:sldId id="488" r:id="rId172"/>
    <p:sldId id="489" r:id="rId173"/>
  </p:sldIdLst>
  <p:sldSz cx="9144000" cy="5143500" type="screen16x9"/>
  <p:notesSz cx="7099300" cy="10234613"/>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521415D9-36F7-43E2-AB2F-B90AF26B5E84}">
      <p14:sectionLst xmlns:p14="http://schemas.microsoft.com/office/powerpoint/2010/main">
        <p14:section name="Default Section" id="{37B17598-76EA-4B1E-B3A7-23241D2855D8}">
          <p14:sldIdLst>
            <p14:sldId id="405"/>
            <p14:sldId id="301"/>
            <p14:sldId id="486"/>
            <p14:sldId id="487"/>
            <p14:sldId id="295"/>
            <p14:sldId id="495"/>
            <p14:sldId id="492"/>
            <p14:sldId id="483"/>
            <p14:sldId id="481"/>
            <p14:sldId id="455"/>
            <p14:sldId id="264"/>
          </p14:sldIdLst>
        </p14:section>
        <p14:section name="B6058: IBM Cognos Analytics Author Reports Fundamentals (v11.0)" id="{927E37BB-7A96-4A72-8785-C45B84F9353B}">
          <p14:sldIdLst>
            <p14:sldId id="298"/>
            <p14:sldId id="496"/>
            <p14:sldId id="425"/>
            <p14:sldId id="337"/>
            <p14:sldId id="490"/>
            <p14:sldId id="428"/>
            <p14:sldId id="470"/>
            <p14:sldId id="276"/>
            <p14:sldId id="345"/>
            <p14:sldId id="471"/>
            <p14:sldId id="472"/>
            <p14:sldId id="343"/>
            <p14:sldId id="304"/>
            <p14:sldId id="427"/>
            <p14:sldId id="429"/>
            <p14:sldId id="430"/>
            <p14:sldId id="390"/>
            <p14:sldId id="391"/>
            <p14:sldId id="440"/>
            <p14:sldId id="442"/>
            <p14:sldId id="474"/>
            <p14:sldId id="443"/>
            <p14:sldId id="450"/>
            <p14:sldId id="475"/>
            <p14:sldId id="347"/>
            <p14:sldId id="381"/>
            <p14:sldId id="382"/>
            <p14:sldId id="383"/>
            <p14:sldId id="384"/>
            <p14:sldId id="299"/>
            <p14:sldId id="479"/>
            <p14:sldId id="344"/>
            <p14:sldId id="258"/>
            <p14:sldId id="517"/>
            <p14:sldId id="435"/>
            <p14:sldId id="389"/>
            <p14:sldId id="385"/>
            <p14:sldId id="497"/>
            <p14:sldId id="498"/>
            <p14:sldId id="499"/>
            <p14:sldId id="500"/>
            <p14:sldId id="311"/>
            <p14:sldId id="436"/>
            <p14:sldId id="338"/>
            <p14:sldId id="340"/>
            <p14:sldId id="502"/>
            <p14:sldId id="503"/>
            <p14:sldId id="504"/>
            <p14:sldId id="505"/>
            <p14:sldId id="355"/>
            <p14:sldId id="312"/>
            <p14:sldId id="412"/>
            <p14:sldId id="315"/>
            <p14:sldId id="316"/>
            <p14:sldId id="356"/>
            <p14:sldId id="380"/>
            <p14:sldId id="348"/>
            <p14:sldId id="368"/>
            <p14:sldId id="417"/>
            <p14:sldId id="493"/>
            <p14:sldId id="419"/>
            <p14:sldId id="422"/>
            <p14:sldId id="420"/>
            <p14:sldId id="451"/>
            <p14:sldId id="494"/>
            <p14:sldId id="423"/>
            <p14:sldId id="448"/>
            <p14:sldId id="370"/>
            <p14:sldId id="456"/>
            <p14:sldId id="462"/>
            <p14:sldId id="506"/>
            <p14:sldId id="413"/>
            <p14:sldId id="414"/>
            <p14:sldId id="357"/>
            <p14:sldId id="369"/>
            <p14:sldId id="396"/>
            <p14:sldId id="398"/>
            <p14:sldId id="507"/>
            <p14:sldId id="508"/>
            <p14:sldId id="399"/>
            <p14:sldId id="509"/>
            <p14:sldId id="415"/>
            <p14:sldId id="416"/>
            <p14:sldId id="394"/>
            <p14:sldId id="445"/>
            <p14:sldId id="447"/>
            <p14:sldId id="449"/>
            <p14:sldId id="395"/>
            <p14:sldId id="464"/>
            <p14:sldId id="328"/>
          </p14:sldIdLst>
        </p14:section>
        <p14:section name="B5A59: Report Studio Advanced" id="{87B2D089-969B-4784-89E0-F67D2612F8E3}">
          <p14:sldIdLst>
            <p14:sldId id="296"/>
            <p14:sldId id="441"/>
            <p14:sldId id="297"/>
            <p14:sldId id="310"/>
            <p14:sldId id="317"/>
            <p14:sldId id="307"/>
            <p14:sldId id="518"/>
            <p14:sldId id="279"/>
            <p14:sldId id="319"/>
            <p14:sldId id="424"/>
            <p14:sldId id="510"/>
            <p14:sldId id="320"/>
            <p14:sldId id="372"/>
            <p14:sldId id="322"/>
            <p14:sldId id="323"/>
            <p14:sldId id="324"/>
            <p14:sldId id="325"/>
            <p14:sldId id="327"/>
            <p14:sldId id="400"/>
            <p14:sldId id="401"/>
            <p14:sldId id="373"/>
            <p14:sldId id="374"/>
            <p14:sldId id="457"/>
            <p14:sldId id="458"/>
            <p14:sldId id="332"/>
            <p14:sldId id="334"/>
            <p14:sldId id="512"/>
            <p14:sldId id="446"/>
            <p14:sldId id="329"/>
            <p14:sldId id="358"/>
            <p14:sldId id="359"/>
            <p14:sldId id="360"/>
            <p14:sldId id="362"/>
            <p14:sldId id="331"/>
            <p14:sldId id="363"/>
            <p14:sldId id="511"/>
            <p14:sldId id="361"/>
            <p14:sldId id="364"/>
            <p14:sldId id="330"/>
            <p14:sldId id="438"/>
            <p14:sldId id="444"/>
            <p14:sldId id="407"/>
          </p14:sldIdLst>
        </p14:section>
        <p14:section name="B6098 - Active Reports" id="{C15D8A83-18A6-4562-804F-4FC605D09631}">
          <p14:sldIdLst>
            <p14:sldId id="365"/>
            <p14:sldId id="513"/>
            <p14:sldId id="514"/>
            <p14:sldId id="366"/>
            <p14:sldId id="433"/>
            <p14:sldId id="367"/>
            <p14:sldId id="515"/>
            <p14:sldId id="434"/>
            <p14:sldId id="375"/>
            <p14:sldId id="376"/>
            <p14:sldId id="377"/>
            <p14:sldId id="378"/>
            <p14:sldId id="379"/>
            <p14:sldId id="516"/>
            <p14:sldId id="459"/>
            <p14:sldId id="431"/>
          </p14:sldIdLst>
        </p14:section>
        <p14:section name="What's new in Cognos Analytics" id="{7381ED88-BBB0-489B-894F-AE9FB635F5F2}">
          <p14:sldIdLst>
            <p14:sldId id="406"/>
            <p14:sldId id="453"/>
            <p14:sldId id="465"/>
            <p14:sldId id="478"/>
            <p14:sldId id="466"/>
            <p14:sldId id="467"/>
            <p14:sldId id="469"/>
            <p14:sldId id="468"/>
            <p14:sldId id="476"/>
            <p14:sldId id="477"/>
            <p14:sldId id="488"/>
            <p14:sldId id="489"/>
          </p14:sldIdLst>
        </p14:section>
      </p14:sectionLst>
    </p:ext>
    <p:ext uri="{EFAFB233-063F-42B5-8137-9DF3F51BA10A}">
      <p15:sldGuideLst xmlns:p15="http://schemas.microsoft.com/office/powerpoint/2012/main">
        <p15:guide id="1" orient="horz" pos="755">
          <p15:clr>
            <a:srgbClr val="A4A3A4"/>
          </p15:clr>
        </p15:guide>
        <p15:guide id="2" pos="2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E37"/>
    <a:srgbClr val="000000"/>
    <a:srgbClr val="00B0DA"/>
    <a:srgbClr val="FFFFFF"/>
    <a:srgbClr val="FFFF00"/>
    <a:srgbClr val="00FF00"/>
    <a:srgbClr val="66FFFF"/>
    <a:srgbClr val="010000"/>
    <a:srgbClr val="080808"/>
    <a:srgbClr val="FDB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7" autoAdjust="0"/>
    <p:restoredTop sz="96764" autoAdjust="0"/>
  </p:normalViewPr>
  <p:slideViewPr>
    <p:cSldViewPr snapToObjects="1">
      <p:cViewPr varScale="1">
        <p:scale>
          <a:sx n="127" d="100"/>
          <a:sy n="127" d="100"/>
        </p:scale>
        <p:origin x="402" y="120"/>
      </p:cViewPr>
      <p:guideLst>
        <p:guide orient="horz" pos="755"/>
        <p:guide pos="2830"/>
      </p:guideLst>
    </p:cSldViewPr>
  </p:slideViewPr>
  <p:outlineViewPr>
    <p:cViewPr>
      <p:scale>
        <a:sx n="33" d="100"/>
        <a:sy n="33" d="100"/>
      </p:scale>
      <p:origin x="0" y="68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16734"/>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handoutMaster" Target="handoutMasters/handoutMaster1.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slide" Target="slides/slide167.xml"/><Relationship Id="rId177"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_rels/viewProps.xml.rels><?xml version="1.0" encoding="UTF-8" standalone="yes"?>
<Relationships xmlns="http://schemas.openxmlformats.org/package/2006/relationships"><Relationship Id="rId8" Type="http://schemas.openxmlformats.org/officeDocument/2006/relationships/slide" Target="slides/slide140.xml"/><Relationship Id="rId3" Type="http://schemas.openxmlformats.org/officeDocument/2006/relationships/slide" Target="slides/slide26.xml"/><Relationship Id="rId7" Type="http://schemas.openxmlformats.org/officeDocument/2006/relationships/slide" Target="slides/slide119.xml"/><Relationship Id="rId2" Type="http://schemas.openxmlformats.org/officeDocument/2006/relationships/slide" Target="slides/slide25.xml"/><Relationship Id="rId1" Type="http://schemas.openxmlformats.org/officeDocument/2006/relationships/slide" Target="slides/slide17.xml"/><Relationship Id="rId6" Type="http://schemas.openxmlformats.org/officeDocument/2006/relationships/slide" Target="slides/slide118.xml"/><Relationship Id="rId5" Type="http://schemas.openxmlformats.org/officeDocument/2006/relationships/slide" Target="slides/slide105.xml"/><Relationship Id="rId4" Type="http://schemas.openxmlformats.org/officeDocument/2006/relationships/slide" Target="slides/slide101.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 Id="rId4" Type="http://schemas.openxmlformats.org/officeDocument/2006/relationships/image" Target="../media/image17.jpe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 Id="rId4" Type="http://schemas.openxmlformats.org/officeDocument/2006/relationships/image" Target="../media/image1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400AC-C28D-4FBB-8C65-4FD12D5C00D9}" type="doc">
      <dgm:prSet loTypeId="urn:microsoft.com/office/officeart/2005/8/layout/vList3#4" loCatId="picture" qsTypeId="urn:microsoft.com/office/officeart/2005/8/quickstyle/simple1" qsCatId="simple" csTypeId="urn:microsoft.com/office/officeart/2005/8/colors/accent1_2" csCatId="accent1" phldr="1"/>
      <dgm:spPr/>
      <dgm:t>
        <a:bodyPr/>
        <a:lstStyle/>
        <a:p>
          <a:endParaRPr lang="en-US"/>
        </a:p>
      </dgm:t>
    </dgm:pt>
    <dgm:pt modelId="{535C40AE-D533-44F1-8593-6D501F11F0A1}">
      <dgm:prSet phldrT="[Text]"/>
      <dgm:spPr/>
      <dgm:t>
        <a:bodyPr/>
        <a:lstStyle/>
        <a:p>
          <a:r>
            <a:rPr lang="en-US" dirty="0">
              <a:solidFill>
                <a:srgbClr val="000000"/>
              </a:solidFill>
            </a:rPr>
            <a:t>Students</a:t>
          </a:r>
        </a:p>
      </dgm:t>
    </dgm:pt>
    <dgm:pt modelId="{8823D8FB-6B4D-411B-8A6F-3F7D6C8DFDC6}" type="parTrans" cxnId="{FAE78B4C-86C9-43AB-B883-C29D527D84F7}">
      <dgm:prSet/>
      <dgm:spPr/>
      <dgm:t>
        <a:bodyPr/>
        <a:lstStyle/>
        <a:p>
          <a:endParaRPr lang="en-US"/>
        </a:p>
      </dgm:t>
    </dgm:pt>
    <dgm:pt modelId="{CDE2BD10-C08B-4492-9C4C-4CF5C8A56397}" type="sibTrans" cxnId="{FAE78B4C-86C9-43AB-B883-C29D527D84F7}">
      <dgm:prSet/>
      <dgm:spPr/>
      <dgm:t>
        <a:bodyPr/>
        <a:lstStyle/>
        <a:p>
          <a:endParaRPr lang="en-US"/>
        </a:p>
      </dgm:t>
    </dgm:pt>
    <dgm:pt modelId="{D68BC5A9-7BBC-4438-9A0E-45B10B0BD47B}">
      <dgm:prSet phldrT="[Text]"/>
      <dgm:spPr/>
      <dgm:t>
        <a:bodyPr/>
        <a:lstStyle/>
        <a:p>
          <a:r>
            <a:rPr lang="en-US" dirty="0">
              <a:solidFill>
                <a:srgbClr val="000000"/>
              </a:solidFill>
            </a:rPr>
            <a:t>Teachers</a:t>
          </a:r>
        </a:p>
      </dgm:t>
    </dgm:pt>
    <dgm:pt modelId="{1627E2DB-66E2-4F1A-ADF0-3E98A84B0713}" type="parTrans" cxnId="{BE88D00C-BA84-4799-AE2C-86E0930D7C53}">
      <dgm:prSet/>
      <dgm:spPr/>
      <dgm:t>
        <a:bodyPr/>
        <a:lstStyle/>
        <a:p>
          <a:endParaRPr lang="en-US"/>
        </a:p>
      </dgm:t>
    </dgm:pt>
    <dgm:pt modelId="{AC1B3F66-8716-4CC2-AFB7-DF95EB6C1CCF}" type="sibTrans" cxnId="{BE88D00C-BA84-4799-AE2C-86E0930D7C53}">
      <dgm:prSet/>
      <dgm:spPr/>
      <dgm:t>
        <a:bodyPr/>
        <a:lstStyle/>
        <a:p>
          <a:endParaRPr lang="en-US"/>
        </a:p>
      </dgm:t>
    </dgm:pt>
    <dgm:pt modelId="{04A7743F-6CC1-471B-B92E-2391B738C5CC}">
      <dgm:prSet phldrT="[Text]"/>
      <dgm:spPr/>
      <dgm:t>
        <a:bodyPr/>
        <a:lstStyle/>
        <a:p>
          <a:r>
            <a:rPr lang="en-US" dirty="0">
              <a:solidFill>
                <a:srgbClr val="000000"/>
              </a:solidFill>
            </a:rPr>
            <a:t>Universities</a:t>
          </a:r>
        </a:p>
      </dgm:t>
    </dgm:pt>
    <dgm:pt modelId="{2FB0764C-BA07-45B7-8D3F-D2D947442116}" type="parTrans" cxnId="{D0A3A63F-1723-4C47-AFB3-2660770ABCFB}">
      <dgm:prSet/>
      <dgm:spPr/>
      <dgm:t>
        <a:bodyPr/>
        <a:lstStyle/>
        <a:p>
          <a:endParaRPr lang="en-US"/>
        </a:p>
      </dgm:t>
    </dgm:pt>
    <dgm:pt modelId="{48491E12-7FB1-489B-BCEA-2D5AE00CE838}" type="sibTrans" cxnId="{D0A3A63F-1723-4C47-AFB3-2660770ABCFB}">
      <dgm:prSet/>
      <dgm:spPr/>
      <dgm:t>
        <a:bodyPr/>
        <a:lstStyle/>
        <a:p>
          <a:endParaRPr lang="en-US"/>
        </a:p>
      </dgm:t>
    </dgm:pt>
    <dgm:pt modelId="{4F0F915C-4D02-4C33-95A2-7A0FFF888851}">
      <dgm:prSet phldrT="[Text]"/>
      <dgm:spPr/>
      <dgm:t>
        <a:bodyPr/>
        <a:lstStyle/>
        <a:p>
          <a:r>
            <a:rPr lang="en-US" dirty="0">
              <a:solidFill>
                <a:srgbClr val="000000"/>
              </a:solidFill>
            </a:rPr>
            <a:t>Professionals</a:t>
          </a:r>
        </a:p>
      </dgm:t>
    </dgm:pt>
    <dgm:pt modelId="{F02C03BF-D007-4CB5-BC93-C2A4C6FA30B1}" type="parTrans" cxnId="{00568B41-99FA-489A-A553-E86DEA674591}">
      <dgm:prSet/>
      <dgm:spPr/>
      <dgm:t>
        <a:bodyPr/>
        <a:lstStyle/>
        <a:p>
          <a:endParaRPr lang="en-US"/>
        </a:p>
      </dgm:t>
    </dgm:pt>
    <dgm:pt modelId="{52F0E6AF-0AE1-4B33-96F4-786AB03B2993}" type="sibTrans" cxnId="{00568B41-99FA-489A-A553-E86DEA674591}">
      <dgm:prSet/>
      <dgm:spPr/>
      <dgm:t>
        <a:bodyPr/>
        <a:lstStyle/>
        <a:p>
          <a:endParaRPr lang="en-US"/>
        </a:p>
      </dgm:t>
    </dgm:pt>
    <dgm:pt modelId="{E6E3310F-3B99-45E5-90FE-C0FDE57C6E52}" type="pres">
      <dgm:prSet presAssocID="{BFB400AC-C28D-4FBB-8C65-4FD12D5C00D9}" presName="linearFlow" presStyleCnt="0">
        <dgm:presLayoutVars>
          <dgm:dir/>
          <dgm:resizeHandles val="exact"/>
        </dgm:presLayoutVars>
      </dgm:prSet>
      <dgm:spPr/>
    </dgm:pt>
    <dgm:pt modelId="{53DDCC31-5751-49E2-BCBB-7EFAA74A5B90}" type="pres">
      <dgm:prSet presAssocID="{535C40AE-D533-44F1-8593-6D501F11F0A1}" presName="composite" presStyleCnt="0"/>
      <dgm:spPr/>
    </dgm:pt>
    <dgm:pt modelId="{1A005AF6-13F7-4B91-8A8D-812EC02F242C}" type="pres">
      <dgm:prSet presAssocID="{535C40AE-D533-44F1-8593-6D501F11F0A1}" presName="imgShp" presStyleLbl="fgImgPlace1" presStyleIdx="0" presStyleCnt="4"/>
      <dgm:spPr>
        <a:blipFill>
          <a:blip xmlns:r="http://schemas.openxmlformats.org/officeDocument/2006/relationships" r:embed="rId1"/>
          <a:srcRect/>
          <a:stretch>
            <a:fillRect l="-33000" r="-33000"/>
          </a:stretch>
        </a:blipFill>
      </dgm:spPr>
    </dgm:pt>
    <dgm:pt modelId="{79D3D821-C672-4E13-B593-B573A4954E6B}" type="pres">
      <dgm:prSet presAssocID="{535C40AE-D533-44F1-8593-6D501F11F0A1}" presName="txShp" presStyleLbl="node1" presStyleIdx="0" presStyleCnt="4">
        <dgm:presLayoutVars>
          <dgm:bulletEnabled val="1"/>
        </dgm:presLayoutVars>
      </dgm:prSet>
      <dgm:spPr/>
    </dgm:pt>
    <dgm:pt modelId="{97AF1303-1DC7-428A-87CB-E08D907FFD18}" type="pres">
      <dgm:prSet presAssocID="{CDE2BD10-C08B-4492-9C4C-4CF5C8A56397}" presName="spacing" presStyleCnt="0"/>
      <dgm:spPr/>
    </dgm:pt>
    <dgm:pt modelId="{B1647D37-1030-493C-8E96-64143A00679C}" type="pres">
      <dgm:prSet presAssocID="{D68BC5A9-7BBC-4438-9A0E-45B10B0BD47B}" presName="composite" presStyleCnt="0"/>
      <dgm:spPr/>
    </dgm:pt>
    <dgm:pt modelId="{9BC9700F-4FE6-498C-92ED-0978A25E18A7}" type="pres">
      <dgm:prSet presAssocID="{D68BC5A9-7BBC-4438-9A0E-45B10B0BD47B}" presName="imgShp" presStyleLbl="fgImgPlace1" presStyleIdx="1" presStyleCnt="4"/>
      <dgm:spPr>
        <a:blipFill>
          <a:blip xmlns:r="http://schemas.openxmlformats.org/officeDocument/2006/relationships" r:embed="rId2"/>
          <a:srcRect/>
          <a:stretch>
            <a:fillRect/>
          </a:stretch>
        </a:blipFill>
      </dgm:spPr>
    </dgm:pt>
    <dgm:pt modelId="{81B8BA1E-4A72-4E80-9746-007352D15704}" type="pres">
      <dgm:prSet presAssocID="{D68BC5A9-7BBC-4438-9A0E-45B10B0BD47B}" presName="txShp" presStyleLbl="node1" presStyleIdx="1" presStyleCnt="4">
        <dgm:presLayoutVars>
          <dgm:bulletEnabled val="1"/>
        </dgm:presLayoutVars>
      </dgm:prSet>
      <dgm:spPr/>
    </dgm:pt>
    <dgm:pt modelId="{CD7DB9D2-90A5-41A3-9333-6B0D6C9729C2}" type="pres">
      <dgm:prSet presAssocID="{AC1B3F66-8716-4CC2-AFB7-DF95EB6C1CCF}" presName="spacing" presStyleCnt="0"/>
      <dgm:spPr/>
    </dgm:pt>
    <dgm:pt modelId="{6E2C24A6-C717-4255-8F7B-5F7C7FBBE02D}" type="pres">
      <dgm:prSet presAssocID="{04A7743F-6CC1-471B-B92E-2391B738C5CC}" presName="composite" presStyleCnt="0"/>
      <dgm:spPr/>
    </dgm:pt>
    <dgm:pt modelId="{640C192F-CA59-48CB-9776-65079D78FAA3}" type="pres">
      <dgm:prSet presAssocID="{04A7743F-6CC1-471B-B92E-2391B738C5CC}" presName="imgShp" presStyleLbl="fgImgPlace1" presStyleIdx="2" presStyleCnt="4"/>
      <dgm:spPr>
        <a:blipFill>
          <a:blip xmlns:r="http://schemas.openxmlformats.org/officeDocument/2006/relationships" r:embed="rId3"/>
          <a:srcRect/>
          <a:stretch>
            <a:fillRect/>
          </a:stretch>
        </a:blipFill>
      </dgm:spPr>
    </dgm:pt>
    <dgm:pt modelId="{91647ED4-6BF3-4A0A-830A-270B6420EEAD}" type="pres">
      <dgm:prSet presAssocID="{04A7743F-6CC1-471B-B92E-2391B738C5CC}" presName="txShp" presStyleLbl="node1" presStyleIdx="2" presStyleCnt="4">
        <dgm:presLayoutVars>
          <dgm:bulletEnabled val="1"/>
        </dgm:presLayoutVars>
      </dgm:prSet>
      <dgm:spPr/>
    </dgm:pt>
    <dgm:pt modelId="{FEB8B35B-85DB-4850-A353-E814E4CA59DF}" type="pres">
      <dgm:prSet presAssocID="{48491E12-7FB1-489B-BCEA-2D5AE00CE838}" presName="spacing" presStyleCnt="0"/>
      <dgm:spPr/>
    </dgm:pt>
    <dgm:pt modelId="{78ABDD3E-00A9-4D00-A3E9-E04F873E8F2D}" type="pres">
      <dgm:prSet presAssocID="{4F0F915C-4D02-4C33-95A2-7A0FFF888851}" presName="composite" presStyleCnt="0"/>
      <dgm:spPr/>
    </dgm:pt>
    <dgm:pt modelId="{3C0D0B71-A0CD-4512-A5C7-218776F58EC6}" type="pres">
      <dgm:prSet presAssocID="{4F0F915C-4D02-4C33-95A2-7A0FFF888851}" presName="imgShp" presStyleLbl="fgImgPlace1" presStyleIdx="3" presStyleCnt="4"/>
      <dgm:spPr>
        <a:blipFill>
          <a:blip xmlns:r="http://schemas.openxmlformats.org/officeDocument/2006/relationships" r:embed="rId4"/>
          <a:srcRect/>
          <a:stretch>
            <a:fillRect l="-67000" r="-67000"/>
          </a:stretch>
        </a:blipFill>
      </dgm:spPr>
    </dgm:pt>
    <dgm:pt modelId="{30C59FFE-0D76-4EFA-B436-9F372BEAA344}" type="pres">
      <dgm:prSet presAssocID="{4F0F915C-4D02-4C33-95A2-7A0FFF888851}" presName="txShp" presStyleLbl="node1" presStyleIdx="3" presStyleCnt="4">
        <dgm:presLayoutVars>
          <dgm:bulletEnabled val="1"/>
        </dgm:presLayoutVars>
      </dgm:prSet>
      <dgm:spPr/>
    </dgm:pt>
  </dgm:ptLst>
  <dgm:cxnLst>
    <dgm:cxn modelId="{0C9B7809-7BD3-475D-BB88-726D941FCE81}" type="presOf" srcId="{BFB400AC-C28D-4FBB-8C65-4FD12D5C00D9}" destId="{E6E3310F-3B99-45E5-90FE-C0FDE57C6E52}" srcOrd="0" destOrd="0" presId="urn:microsoft.com/office/officeart/2005/8/layout/vList3#4"/>
    <dgm:cxn modelId="{BE88D00C-BA84-4799-AE2C-86E0930D7C53}" srcId="{BFB400AC-C28D-4FBB-8C65-4FD12D5C00D9}" destId="{D68BC5A9-7BBC-4438-9A0E-45B10B0BD47B}" srcOrd="1" destOrd="0" parTransId="{1627E2DB-66E2-4F1A-ADF0-3E98A84B0713}" sibTransId="{AC1B3F66-8716-4CC2-AFB7-DF95EB6C1CCF}"/>
    <dgm:cxn modelId="{FEDC191A-B0E1-4FAF-B4BA-0CB5AFACC610}" type="presOf" srcId="{D68BC5A9-7BBC-4438-9A0E-45B10B0BD47B}" destId="{81B8BA1E-4A72-4E80-9746-007352D15704}" srcOrd="0" destOrd="0" presId="urn:microsoft.com/office/officeart/2005/8/layout/vList3#4"/>
    <dgm:cxn modelId="{D0A3A63F-1723-4C47-AFB3-2660770ABCFB}" srcId="{BFB400AC-C28D-4FBB-8C65-4FD12D5C00D9}" destId="{04A7743F-6CC1-471B-B92E-2391B738C5CC}" srcOrd="2" destOrd="0" parTransId="{2FB0764C-BA07-45B7-8D3F-D2D947442116}" sibTransId="{48491E12-7FB1-489B-BCEA-2D5AE00CE838}"/>
    <dgm:cxn modelId="{00568B41-99FA-489A-A553-E86DEA674591}" srcId="{BFB400AC-C28D-4FBB-8C65-4FD12D5C00D9}" destId="{4F0F915C-4D02-4C33-95A2-7A0FFF888851}" srcOrd="3" destOrd="0" parTransId="{F02C03BF-D007-4CB5-BC93-C2A4C6FA30B1}" sibTransId="{52F0E6AF-0AE1-4B33-96F4-786AB03B2993}"/>
    <dgm:cxn modelId="{FAE78B4C-86C9-43AB-B883-C29D527D84F7}" srcId="{BFB400AC-C28D-4FBB-8C65-4FD12D5C00D9}" destId="{535C40AE-D533-44F1-8593-6D501F11F0A1}" srcOrd="0" destOrd="0" parTransId="{8823D8FB-6B4D-411B-8A6F-3F7D6C8DFDC6}" sibTransId="{CDE2BD10-C08B-4492-9C4C-4CF5C8A56397}"/>
    <dgm:cxn modelId="{A95B09CC-854B-4768-9593-E48E014098FC}" type="presOf" srcId="{4F0F915C-4D02-4C33-95A2-7A0FFF888851}" destId="{30C59FFE-0D76-4EFA-B436-9F372BEAA344}" srcOrd="0" destOrd="0" presId="urn:microsoft.com/office/officeart/2005/8/layout/vList3#4"/>
    <dgm:cxn modelId="{1E2551D5-EA60-4953-8A23-8F53D6971DA5}" type="presOf" srcId="{04A7743F-6CC1-471B-B92E-2391B738C5CC}" destId="{91647ED4-6BF3-4A0A-830A-270B6420EEAD}" srcOrd="0" destOrd="0" presId="urn:microsoft.com/office/officeart/2005/8/layout/vList3#4"/>
    <dgm:cxn modelId="{D68B34D6-D893-4D9C-95C2-08956BF9DA9B}" type="presOf" srcId="{535C40AE-D533-44F1-8593-6D501F11F0A1}" destId="{79D3D821-C672-4E13-B593-B573A4954E6B}" srcOrd="0" destOrd="0" presId="urn:microsoft.com/office/officeart/2005/8/layout/vList3#4"/>
    <dgm:cxn modelId="{6B3088F3-DE68-41A1-81D9-5777A31942CC}" type="presParOf" srcId="{E6E3310F-3B99-45E5-90FE-C0FDE57C6E52}" destId="{53DDCC31-5751-49E2-BCBB-7EFAA74A5B90}" srcOrd="0" destOrd="0" presId="urn:microsoft.com/office/officeart/2005/8/layout/vList3#4"/>
    <dgm:cxn modelId="{148E5201-0B10-4AED-8F72-F8445E7E9FF9}" type="presParOf" srcId="{53DDCC31-5751-49E2-BCBB-7EFAA74A5B90}" destId="{1A005AF6-13F7-4B91-8A8D-812EC02F242C}" srcOrd="0" destOrd="0" presId="urn:microsoft.com/office/officeart/2005/8/layout/vList3#4"/>
    <dgm:cxn modelId="{3F5E78DE-76EE-4C03-9B0B-8C6AD4EA01D1}" type="presParOf" srcId="{53DDCC31-5751-49E2-BCBB-7EFAA74A5B90}" destId="{79D3D821-C672-4E13-B593-B573A4954E6B}" srcOrd="1" destOrd="0" presId="urn:microsoft.com/office/officeart/2005/8/layout/vList3#4"/>
    <dgm:cxn modelId="{D987B36C-1989-42FC-B439-C0C46ECECCC6}" type="presParOf" srcId="{E6E3310F-3B99-45E5-90FE-C0FDE57C6E52}" destId="{97AF1303-1DC7-428A-87CB-E08D907FFD18}" srcOrd="1" destOrd="0" presId="urn:microsoft.com/office/officeart/2005/8/layout/vList3#4"/>
    <dgm:cxn modelId="{8969FED2-5457-43D9-9B80-CCE54BB95CF7}" type="presParOf" srcId="{E6E3310F-3B99-45E5-90FE-C0FDE57C6E52}" destId="{B1647D37-1030-493C-8E96-64143A00679C}" srcOrd="2" destOrd="0" presId="urn:microsoft.com/office/officeart/2005/8/layout/vList3#4"/>
    <dgm:cxn modelId="{F8AF5982-112B-4875-858E-EF1D92D0093C}" type="presParOf" srcId="{B1647D37-1030-493C-8E96-64143A00679C}" destId="{9BC9700F-4FE6-498C-92ED-0978A25E18A7}" srcOrd="0" destOrd="0" presId="urn:microsoft.com/office/officeart/2005/8/layout/vList3#4"/>
    <dgm:cxn modelId="{B0FDB0A1-1085-4394-B849-AE4B131F19F9}" type="presParOf" srcId="{B1647D37-1030-493C-8E96-64143A00679C}" destId="{81B8BA1E-4A72-4E80-9746-007352D15704}" srcOrd="1" destOrd="0" presId="urn:microsoft.com/office/officeart/2005/8/layout/vList3#4"/>
    <dgm:cxn modelId="{FF3EC93B-FCE9-45E2-A8AF-DC9E0ACC90F5}" type="presParOf" srcId="{E6E3310F-3B99-45E5-90FE-C0FDE57C6E52}" destId="{CD7DB9D2-90A5-41A3-9333-6B0D6C9729C2}" srcOrd="3" destOrd="0" presId="urn:microsoft.com/office/officeart/2005/8/layout/vList3#4"/>
    <dgm:cxn modelId="{EF2E169B-E7BD-4ABF-A8B9-831C7FD7B980}" type="presParOf" srcId="{E6E3310F-3B99-45E5-90FE-C0FDE57C6E52}" destId="{6E2C24A6-C717-4255-8F7B-5F7C7FBBE02D}" srcOrd="4" destOrd="0" presId="urn:microsoft.com/office/officeart/2005/8/layout/vList3#4"/>
    <dgm:cxn modelId="{1D14C6DE-1DA8-49FE-8266-4F0BFBCE85F7}" type="presParOf" srcId="{6E2C24A6-C717-4255-8F7B-5F7C7FBBE02D}" destId="{640C192F-CA59-48CB-9776-65079D78FAA3}" srcOrd="0" destOrd="0" presId="urn:microsoft.com/office/officeart/2005/8/layout/vList3#4"/>
    <dgm:cxn modelId="{B65FAAC8-64A7-4581-A890-6609E390825F}" type="presParOf" srcId="{6E2C24A6-C717-4255-8F7B-5F7C7FBBE02D}" destId="{91647ED4-6BF3-4A0A-830A-270B6420EEAD}" srcOrd="1" destOrd="0" presId="urn:microsoft.com/office/officeart/2005/8/layout/vList3#4"/>
    <dgm:cxn modelId="{D27B1085-66E1-4013-87E7-1DECD288E649}" type="presParOf" srcId="{E6E3310F-3B99-45E5-90FE-C0FDE57C6E52}" destId="{FEB8B35B-85DB-4850-A353-E814E4CA59DF}" srcOrd="5" destOrd="0" presId="urn:microsoft.com/office/officeart/2005/8/layout/vList3#4"/>
    <dgm:cxn modelId="{CE636501-3BAB-4C3A-B2CA-F01468FDD122}" type="presParOf" srcId="{E6E3310F-3B99-45E5-90FE-C0FDE57C6E52}" destId="{78ABDD3E-00A9-4D00-A3E9-E04F873E8F2D}" srcOrd="6" destOrd="0" presId="urn:microsoft.com/office/officeart/2005/8/layout/vList3#4"/>
    <dgm:cxn modelId="{17A87D11-F921-42C6-B602-0F37F007A642}" type="presParOf" srcId="{78ABDD3E-00A9-4D00-A3E9-E04F873E8F2D}" destId="{3C0D0B71-A0CD-4512-A5C7-218776F58EC6}" srcOrd="0" destOrd="0" presId="urn:microsoft.com/office/officeart/2005/8/layout/vList3#4"/>
    <dgm:cxn modelId="{0F9F9612-C9F6-44B2-8B18-21267686E6D0}" type="presParOf" srcId="{78ABDD3E-00A9-4D00-A3E9-E04F873E8F2D}" destId="{30C59FFE-0D76-4EFA-B436-9F372BEAA344}" srcOrd="1" destOrd="0" presId="urn:microsoft.com/office/officeart/2005/8/layout/vList3#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400AC-C28D-4FBB-8C65-4FD12D5C00D9}"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535C40AE-D533-44F1-8593-6D501F11F0A1}">
      <dgm:prSet phldrT="[Text]" custT="1"/>
      <dgm:spPr/>
      <dgm:t>
        <a:bodyPr anchor="ctr"/>
        <a:lstStyle/>
        <a:p>
          <a:pPr algn="ctr" rtl="0"/>
          <a:r>
            <a:rPr lang="en-US" sz="1800" b="1" i="0" dirty="0">
              <a:solidFill>
                <a:srgbClr val="00B050"/>
              </a:solidFill>
              <a:latin typeface="Tahoma" panose="020B0604030504040204" pitchFamily="34" charset="0"/>
              <a:ea typeface="Tahoma" panose="020B0604030504040204" pitchFamily="34" charset="0"/>
              <a:cs typeface="Tahoma" panose="020B0604030504040204" pitchFamily="34" charset="0"/>
            </a:rPr>
            <a:t>Explorer Award</a:t>
          </a:r>
          <a:endPar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endParaRPr>
        </a:p>
      </dgm:t>
    </dgm:pt>
    <dgm:pt modelId="{8823D8FB-6B4D-411B-8A6F-3F7D6C8DFDC6}" type="parTrans" cxnId="{FAE78B4C-86C9-43AB-B883-C29D527D84F7}">
      <dgm:prSet/>
      <dgm:spPr/>
      <dgm:t>
        <a:bodyPr/>
        <a:lstStyle/>
        <a:p>
          <a:endParaRPr lang="en-US"/>
        </a:p>
      </dgm:t>
    </dgm:pt>
    <dgm:pt modelId="{CDE2BD10-C08B-4492-9C4C-4CF5C8A56397}" type="sibTrans" cxnId="{FAE78B4C-86C9-43AB-B883-C29D527D84F7}">
      <dgm:prSet/>
      <dgm:spPr/>
      <dgm:t>
        <a:bodyPr/>
        <a:lstStyle/>
        <a:p>
          <a:endParaRPr lang="en-US"/>
        </a:p>
      </dgm:t>
    </dgm:pt>
    <dgm:pt modelId="{1CEE2142-ED59-4137-9EA7-346B155F047C}">
      <dgm:prSet custT="1"/>
      <dgm:spPr/>
      <dgm:t>
        <a:bodyPr anchor="ctr"/>
        <a:lstStyle/>
        <a:p>
          <a:pPr algn="ctr" rtl="0"/>
          <a:r>
            <a:rPr lang="en-US" sz="1800" b="1" i="0" dirty="0">
              <a:solidFill>
                <a:srgbClr val="080808"/>
              </a:solidFill>
              <a:latin typeface="Tahoma" panose="020B0604030504040204" pitchFamily="34" charset="0"/>
              <a:ea typeface="Tahoma" panose="020B0604030504040204" pitchFamily="34" charset="0"/>
              <a:cs typeface="Tahoma" panose="020B0604030504040204" pitchFamily="34" charset="0"/>
            </a:rPr>
            <a:t>Mastery Award</a:t>
          </a:r>
          <a:endParaRPr lang="ar-EG" sz="1800" b="1" dirty="0">
            <a:solidFill>
              <a:srgbClr val="080808"/>
            </a:solidFill>
            <a:latin typeface="Tahoma" panose="020B0604030504040204" pitchFamily="34" charset="0"/>
            <a:ea typeface="Tahoma" panose="020B0604030504040204" pitchFamily="34" charset="0"/>
            <a:cs typeface="Tahoma" panose="020B0604030504040204" pitchFamily="34" charset="0"/>
          </a:endParaRPr>
        </a:p>
      </dgm:t>
    </dgm:pt>
    <dgm:pt modelId="{5E3D0875-A8CA-4320-8C39-22A5064E6251}" type="sibTrans" cxnId="{C45E3720-264A-4435-B8F4-CBB7E039A107}">
      <dgm:prSet/>
      <dgm:spPr/>
      <dgm:t>
        <a:bodyPr/>
        <a:lstStyle/>
        <a:p>
          <a:endParaRPr lang="en-US"/>
        </a:p>
      </dgm:t>
    </dgm:pt>
    <dgm:pt modelId="{B6A6A0FE-B61C-4C8D-966F-2CEA22EBCDF6}" type="parTrans" cxnId="{C45E3720-264A-4435-B8F4-CBB7E039A107}">
      <dgm:prSet/>
      <dgm:spPr/>
      <dgm:t>
        <a:bodyPr/>
        <a:lstStyle/>
        <a:p>
          <a:endParaRPr lang="en-US"/>
        </a:p>
      </dgm:t>
    </dgm:pt>
    <dgm:pt modelId="{BD7D3B18-9CBB-4FEA-B4E8-E3ED5951D076}">
      <dgm:prSet custT="1"/>
      <dgm:spPr/>
      <dgm:t>
        <a:bodyPr anchor="ctr"/>
        <a:lstStyle/>
        <a:p>
          <a:pPr algn="ctr" rtl="0"/>
          <a:r>
            <a:rPr lang="en-US" sz="1800" b="1" i="0" dirty="0">
              <a:solidFill>
                <a:srgbClr val="FC471C"/>
              </a:solidFill>
              <a:latin typeface="Tahoma" panose="020B0604030504040204" pitchFamily="34" charset="0"/>
              <a:ea typeface="Tahoma" panose="020B0604030504040204" pitchFamily="34" charset="0"/>
              <a:cs typeface="Tahoma" panose="020B0604030504040204" pitchFamily="34" charset="0"/>
            </a:rPr>
            <a:t>Instructor Award</a:t>
          </a:r>
          <a:endParaRPr lang="ar-EG" sz="1800" b="1" dirty="0">
            <a:solidFill>
              <a:srgbClr val="FC471C"/>
            </a:solidFill>
            <a:latin typeface="Tahoma" panose="020B0604030504040204" pitchFamily="34" charset="0"/>
            <a:ea typeface="Tahoma" panose="020B0604030504040204" pitchFamily="34" charset="0"/>
            <a:cs typeface="Tahoma" panose="020B0604030504040204" pitchFamily="34" charset="0"/>
          </a:endParaRPr>
        </a:p>
      </dgm:t>
    </dgm:pt>
    <dgm:pt modelId="{8465D96C-ED1F-452C-A42A-B4A90E93F931}" type="sibTrans" cxnId="{3E53FF21-0066-43BE-93A2-A4EABE9F6C20}">
      <dgm:prSet/>
      <dgm:spPr/>
      <dgm:t>
        <a:bodyPr/>
        <a:lstStyle/>
        <a:p>
          <a:endParaRPr lang="en-US"/>
        </a:p>
      </dgm:t>
    </dgm:pt>
    <dgm:pt modelId="{F45E77DD-744B-497A-8806-0FCAB2A37850}" type="parTrans" cxnId="{3E53FF21-0066-43BE-93A2-A4EABE9F6C20}">
      <dgm:prSet/>
      <dgm:spPr/>
      <dgm:t>
        <a:bodyPr/>
        <a:lstStyle/>
        <a:p>
          <a:endParaRPr lang="en-US"/>
        </a:p>
      </dgm:t>
    </dgm:pt>
    <dgm:pt modelId="{A3909E72-49EE-46EF-9392-84F07C40AC01}">
      <dgm:prSet custT="1"/>
      <dgm:spPr/>
      <dgm:t>
        <a:bodyPr anchor="ctr"/>
        <a:lstStyle/>
        <a:p>
          <a:pPr algn="ctr" rtl="0"/>
          <a:r>
            <a:rPr lang="en-US" sz="1800" b="1" i="0" dirty="0">
              <a:solidFill>
                <a:srgbClr val="FFC000"/>
              </a:solidFill>
              <a:latin typeface="Tahoma" panose="020B0604030504040204" pitchFamily="34" charset="0"/>
              <a:ea typeface="Tahoma" panose="020B0604030504040204" pitchFamily="34" charset="0"/>
              <a:cs typeface="Tahoma" panose="020B0604030504040204" pitchFamily="34" charset="0"/>
            </a:rPr>
            <a:t>Author Award</a:t>
          </a:r>
          <a:endParaRPr lang="ar-EG" sz="1800" b="1" dirty="0">
            <a:solidFill>
              <a:srgbClr val="FFC000"/>
            </a:solidFill>
            <a:latin typeface="Tahoma" panose="020B0604030504040204" pitchFamily="34" charset="0"/>
            <a:ea typeface="Tahoma" panose="020B0604030504040204" pitchFamily="34" charset="0"/>
            <a:cs typeface="Tahoma" panose="020B0604030504040204" pitchFamily="34" charset="0"/>
          </a:endParaRPr>
        </a:p>
      </dgm:t>
    </dgm:pt>
    <dgm:pt modelId="{25BC14C3-0E98-4681-9957-C67898E57A1A}" type="sibTrans" cxnId="{079E7207-79E2-4E09-8909-C622873A9158}">
      <dgm:prSet/>
      <dgm:spPr/>
      <dgm:t>
        <a:bodyPr/>
        <a:lstStyle/>
        <a:p>
          <a:endParaRPr lang="en-US"/>
        </a:p>
      </dgm:t>
    </dgm:pt>
    <dgm:pt modelId="{BFA08E91-A0EF-4526-9003-109E03DA590A}" type="parTrans" cxnId="{079E7207-79E2-4E09-8909-C622873A9158}">
      <dgm:prSet/>
      <dgm:spPr/>
      <dgm:t>
        <a:bodyPr/>
        <a:lstStyle/>
        <a:p>
          <a:endParaRPr lang="en-US"/>
        </a:p>
      </dgm:t>
    </dgm:pt>
    <dgm:pt modelId="{ECC8858C-B79E-40A3-988B-7BDAABBB5CF2}" type="pres">
      <dgm:prSet presAssocID="{BFB400AC-C28D-4FBB-8C65-4FD12D5C00D9}" presName="Name0" presStyleCnt="0">
        <dgm:presLayoutVars>
          <dgm:dir/>
        </dgm:presLayoutVars>
      </dgm:prSet>
      <dgm:spPr/>
    </dgm:pt>
    <dgm:pt modelId="{2115CA99-9A89-4F17-9DCF-65D9D3D66877}" type="pres">
      <dgm:prSet presAssocID="{535C40AE-D533-44F1-8593-6D501F11F0A1}" presName="composite" presStyleCnt="0"/>
      <dgm:spPr/>
    </dgm:pt>
    <dgm:pt modelId="{938DB051-6D9F-4E06-9C59-84184BF38DAA}" type="pres">
      <dgm:prSet presAssocID="{535C40AE-D533-44F1-8593-6D501F11F0A1}" presName="rect2" presStyleLbl="revTx" presStyleIdx="0" presStyleCnt="4" custScaleX="130379">
        <dgm:presLayoutVars>
          <dgm:bulletEnabled val="1"/>
        </dgm:presLayoutVars>
      </dgm:prSet>
      <dgm:spPr/>
    </dgm:pt>
    <dgm:pt modelId="{15136ABE-9D55-4F4B-AA8C-83B13624D3C8}" type="pres">
      <dgm:prSet presAssocID="{535C40AE-D533-44F1-8593-6D501F11F0A1}" presName="rect1" presStyleLbl="alignImgPlace1" presStyleIdx="0" presStyleCnt="4"/>
      <dgm:spPr>
        <a:blipFill>
          <a:blip xmlns:r="http://schemas.openxmlformats.org/officeDocument/2006/relationships" r:embed="rId1" cstate="email">
            <a:extLst>
              <a:ext uri="{28A0092B-C50C-407E-A947-70E740481C1C}">
                <a14:useLocalDpi xmlns:a14="http://schemas.microsoft.com/office/drawing/2010/main" val="0"/>
              </a:ext>
            </a:extLst>
          </a:blip>
          <a:srcRect/>
          <a:stretch>
            <a:fillRect/>
          </a:stretch>
        </a:blipFill>
      </dgm:spPr>
    </dgm:pt>
    <dgm:pt modelId="{1DE6966B-393D-41CF-9E63-21E2DF2C0571}" type="pres">
      <dgm:prSet presAssocID="{CDE2BD10-C08B-4492-9C4C-4CF5C8A56397}" presName="sibTrans" presStyleCnt="0"/>
      <dgm:spPr/>
    </dgm:pt>
    <dgm:pt modelId="{284DF4A6-90A0-4BEE-BC49-E034DE45AB6F}" type="pres">
      <dgm:prSet presAssocID="{1CEE2142-ED59-4137-9EA7-346B155F047C}" presName="composite" presStyleCnt="0"/>
      <dgm:spPr/>
    </dgm:pt>
    <dgm:pt modelId="{1F6D9AF6-CFFA-4EA2-9E5A-1CA5E327DC7F}" type="pres">
      <dgm:prSet presAssocID="{1CEE2142-ED59-4137-9EA7-346B155F047C}" presName="rect2" presStyleLbl="revTx" presStyleIdx="1" presStyleCnt="4" custScaleX="130379">
        <dgm:presLayoutVars>
          <dgm:bulletEnabled val="1"/>
        </dgm:presLayoutVars>
      </dgm:prSet>
      <dgm:spPr/>
    </dgm:pt>
    <dgm:pt modelId="{FC85615B-BAD9-46E0-A246-FAAD73B68530}" type="pres">
      <dgm:prSet presAssocID="{1CEE2142-ED59-4137-9EA7-346B155F047C}" presName="rect1" presStyleLbl="alignImgPlace1" presStyleIdx="1" presStyleCnt="4"/>
      <dgm:spPr>
        <a:blipFill>
          <a:blip xmlns:r="http://schemas.openxmlformats.org/officeDocument/2006/relationships" r:embed="rId2"/>
          <a:srcRect/>
          <a:stretch>
            <a:fillRect/>
          </a:stretch>
        </a:blipFill>
      </dgm:spPr>
    </dgm:pt>
    <dgm:pt modelId="{A4E442F6-835E-43D9-B590-EAA1173419C8}" type="pres">
      <dgm:prSet presAssocID="{5E3D0875-A8CA-4320-8C39-22A5064E6251}" presName="sibTrans" presStyleCnt="0"/>
      <dgm:spPr/>
    </dgm:pt>
    <dgm:pt modelId="{12631288-D8DF-4F5B-9401-9FBBE68674DD}" type="pres">
      <dgm:prSet presAssocID="{BD7D3B18-9CBB-4FEA-B4E8-E3ED5951D076}" presName="composite" presStyleCnt="0"/>
      <dgm:spPr/>
    </dgm:pt>
    <dgm:pt modelId="{0E91309C-E26C-495F-8DE1-DFC034D77080}" type="pres">
      <dgm:prSet presAssocID="{BD7D3B18-9CBB-4FEA-B4E8-E3ED5951D076}" presName="rect2" presStyleLbl="revTx" presStyleIdx="2" presStyleCnt="4" custScaleX="135120">
        <dgm:presLayoutVars>
          <dgm:bulletEnabled val="1"/>
        </dgm:presLayoutVars>
      </dgm:prSet>
      <dgm:spPr/>
    </dgm:pt>
    <dgm:pt modelId="{F4A39E39-226E-439A-92E9-A968F0CB1416}" type="pres">
      <dgm:prSet presAssocID="{BD7D3B18-9CBB-4FEA-B4E8-E3ED5951D076}" presName="rect1" presStyleLbl="alignImgPlace1" presStyleIdx="2" presStyleCnt="4"/>
      <dgm:spPr>
        <a:blipFill>
          <a:blip xmlns:r="http://schemas.openxmlformats.org/officeDocument/2006/relationships" r:embed="rId3"/>
          <a:srcRect/>
          <a:stretch>
            <a:fillRect/>
          </a:stretch>
        </a:blipFill>
      </dgm:spPr>
    </dgm:pt>
    <dgm:pt modelId="{F379D7B5-CA6B-4563-B3A5-B8F5FC812654}" type="pres">
      <dgm:prSet presAssocID="{8465D96C-ED1F-452C-A42A-B4A90E93F931}" presName="sibTrans" presStyleCnt="0"/>
      <dgm:spPr/>
    </dgm:pt>
    <dgm:pt modelId="{45CDBF7C-58F8-459E-9B3A-087C4FE0B449}" type="pres">
      <dgm:prSet presAssocID="{A3909E72-49EE-46EF-9392-84F07C40AC01}" presName="composite" presStyleCnt="0"/>
      <dgm:spPr/>
    </dgm:pt>
    <dgm:pt modelId="{207AE66A-7526-4527-AEF6-D94D09D6761F}" type="pres">
      <dgm:prSet presAssocID="{A3909E72-49EE-46EF-9392-84F07C40AC01}" presName="rect2" presStyleLbl="revTx" presStyleIdx="3" presStyleCnt="4" custScaleX="130379">
        <dgm:presLayoutVars>
          <dgm:bulletEnabled val="1"/>
        </dgm:presLayoutVars>
      </dgm:prSet>
      <dgm:spPr/>
    </dgm:pt>
    <dgm:pt modelId="{9DB9F2CA-284A-4EB7-84B0-361B06A0AEE9}" type="pres">
      <dgm:prSet presAssocID="{A3909E72-49EE-46EF-9392-84F07C40AC01}" presName="rect1" presStyleLbl="alignImgPlace1" presStyleIdx="3" presStyleCnt="4"/>
      <dgm:spPr>
        <a:blipFill>
          <a:blip xmlns:r="http://schemas.openxmlformats.org/officeDocument/2006/relationships" r:embed="rId4"/>
          <a:srcRect/>
          <a:stretch>
            <a:fillRect/>
          </a:stretch>
        </a:blipFill>
      </dgm:spPr>
    </dgm:pt>
  </dgm:ptLst>
  <dgm:cxnLst>
    <dgm:cxn modelId="{079E7207-79E2-4E09-8909-C622873A9158}" srcId="{BFB400AC-C28D-4FBB-8C65-4FD12D5C00D9}" destId="{A3909E72-49EE-46EF-9392-84F07C40AC01}" srcOrd="3" destOrd="0" parTransId="{BFA08E91-A0EF-4526-9003-109E03DA590A}" sibTransId="{25BC14C3-0E98-4681-9957-C67898E57A1A}"/>
    <dgm:cxn modelId="{C45E3720-264A-4435-B8F4-CBB7E039A107}" srcId="{BFB400AC-C28D-4FBB-8C65-4FD12D5C00D9}" destId="{1CEE2142-ED59-4137-9EA7-346B155F047C}" srcOrd="1" destOrd="0" parTransId="{B6A6A0FE-B61C-4C8D-966F-2CEA22EBCDF6}" sibTransId="{5E3D0875-A8CA-4320-8C39-22A5064E6251}"/>
    <dgm:cxn modelId="{3E53FF21-0066-43BE-93A2-A4EABE9F6C20}" srcId="{BFB400AC-C28D-4FBB-8C65-4FD12D5C00D9}" destId="{BD7D3B18-9CBB-4FEA-B4E8-E3ED5951D076}" srcOrd="2" destOrd="0" parTransId="{F45E77DD-744B-497A-8806-0FCAB2A37850}" sibTransId="{8465D96C-ED1F-452C-A42A-B4A90E93F931}"/>
    <dgm:cxn modelId="{FCBC532A-DD44-43FB-B9DB-A38680CB856E}" type="presOf" srcId="{A3909E72-49EE-46EF-9392-84F07C40AC01}" destId="{207AE66A-7526-4527-AEF6-D94D09D6761F}" srcOrd="0" destOrd="0" presId="urn:microsoft.com/office/officeart/2008/layout/PictureGrid"/>
    <dgm:cxn modelId="{FAE78B4C-86C9-43AB-B883-C29D527D84F7}" srcId="{BFB400AC-C28D-4FBB-8C65-4FD12D5C00D9}" destId="{535C40AE-D533-44F1-8593-6D501F11F0A1}" srcOrd="0" destOrd="0" parTransId="{8823D8FB-6B4D-411B-8A6F-3F7D6C8DFDC6}" sibTransId="{CDE2BD10-C08B-4492-9C4C-4CF5C8A56397}"/>
    <dgm:cxn modelId="{65C03398-449B-4AA4-BFD3-BCEA3B9D1ADC}" type="presOf" srcId="{1CEE2142-ED59-4137-9EA7-346B155F047C}" destId="{1F6D9AF6-CFFA-4EA2-9E5A-1CA5E327DC7F}" srcOrd="0" destOrd="0" presId="urn:microsoft.com/office/officeart/2008/layout/PictureGrid"/>
    <dgm:cxn modelId="{AEB7A2C5-7781-4206-8A40-6714D469C691}" type="presOf" srcId="{BFB400AC-C28D-4FBB-8C65-4FD12D5C00D9}" destId="{ECC8858C-B79E-40A3-988B-7BDAABBB5CF2}" srcOrd="0" destOrd="0" presId="urn:microsoft.com/office/officeart/2008/layout/PictureGrid"/>
    <dgm:cxn modelId="{2183A6CB-1EF9-4A89-B9C6-132D938B2B19}" type="presOf" srcId="{BD7D3B18-9CBB-4FEA-B4E8-E3ED5951D076}" destId="{0E91309C-E26C-495F-8DE1-DFC034D77080}" srcOrd="0" destOrd="0" presId="urn:microsoft.com/office/officeart/2008/layout/PictureGrid"/>
    <dgm:cxn modelId="{A135F0E3-B364-4B12-8ED6-CC833F2B727F}" type="presOf" srcId="{535C40AE-D533-44F1-8593-6D501F11F0A1}" destId="{938DB051-6D9F-4E06-9C59-84184BF38DAA}" srcOrd="0" destOrd="0" presId="urn:microsoft.com/office/officeart/2008/layout/PictureGrid"/>
    <dgm:cxn modelId="{79283A28-F298-459A-B671-2A62C1FD4B7B}" type="presParOf" srcId="{ECC8858C-B79E-40A3-988B-7BDAABBB5CF2}" destId="{2115CA99-9A89-4F17-9DCF-65D9D3D66877}" srcOrd="0" destOrd="0" presId="urn:microsoft.com/office/officeart/2008/layout/PictureGrid"/>
    <dgm:cxn modelId="{83261D0B-40F9-4831-85B0-A942E5AE8F9D}" type="presParOf" srcId="{2115CA99-9A89-4F17-9DCF-65D9D3D66877}" destId="{938DB051-6D9F-4E06-9C59-84184BF38DAA}" srcOrd="0" destOrd="0" presId="urn:microsoft.com/office/officeart/2008/layout/PictureGrid"/>
    <dgm:cxn modelId="{A0EE6425-DD08-4E22-8A94-9F1A3A4092CB}" type="presParOf" srcId="{2115CA99-9A89-4F17-9DCF-65D9D3D66877}" destId="{15136ABE-9D55-4F4B-AA8C-83B13624D3C8}" srcOrd="1" destOrd="0" presId="urn:microsoft.com/office/officeart/2008/layout/PictureGrid"/>
    <dgm:cxn modelId="{F4B60724-9D95-4D60-81BC-279CA58B7015}" type="presParOf" srcId="{ECC8858C-B79E-40A3-988B-7BDAABBB5CF2}" destId="{1DE6966B-393D-41CF-9E63-21E2DF2C0571}" srcOrd="1" destOrd="0" presId="urn:microsoft.com/office/officeart/2008/layout/PictureGrid"/>
    <dgm:cxn modelId="{5932213C-68D6-416C-871A-B6457E0B75C0}" type="presParOf" srcId="{ECC8858C-B79E-40A3-988B-7BDAABBB5CF2}" destId="{284DF4A6-90A0-4BEE-BC49-E034DE45AB6F}" srcOrd="2" destOrd="0" presId="urn:microsoft.com/office/officeart/2008/layout/PictureGrid"/>
    <dgm:cxn modelId="{AEE7C505-3DFD-4C6E-9CED-D54DD3FD3E0B}" type="presParOf" srcId="{284DF4A6-90A0-4BEE-BC49-E034DE45AB6F}" destId="{1F6D9AF6-CFFA-4EA2-9E5A-1CA5E327DC7F}" srcOrd="0" destOrd="0" presId="urn:microsoft.com/office/officeart/2008/layout/PictureGrid"/>
    <dgm:cxn modelId="{4360899F-1867-4E2A-A829-5CB3249711D9}" type="presParOf" srcId="{284DF4A6-90A0-4BEE-BC49-E034DE45AB6F}" destId="{FC85615B-BAD9-46E0-A246-FAAD73B68530}" srcOrd="1" destOrd="0" presId="urn:microsoft.com/office/officeart/2008/layout/PictureGrid"/>
    <dgm:cxn modelId="{A143F2E8-3B76-4A28-966E-335196E1BE09}" type="presParOf" srcId="{ECC8858C-B79E-40A3-988B-7BDAABBB5CF2}" destId="{A4E442F6-835E-43D9-B590-EAA1173419C8}" srcOrd="3" destOrd="0" presId="urn:microsoft.com/office/officeart/2008/layout/PictureGrid"/>
    <dgm:cxn modelId="{D81359D8-2556-4380-91D2-9E47CDC271BB}" type="presParOf" srcId="{ECC8858C-B79E-40A3-988B-7BDAABBB5CF2}" destId="{12631288-D8DF-4F5B-9401-9FBBE68674DD}" srcOrd="4" destOrd="0" presId="urn:microsoft.com/office/officeart/2008/layout/PictureGrid"/>
    <dgm:cxn modelId="{0553C916-012F-4FCA-8AC6-AD6AAB8FF4BC}" type="presParOf" srcId="{12631288-D8DF-4F5B-9401-9FBBE68674DD}" destId="{0E91309C-E26C-495F-8DE1-DFC034D77080}" srcOrd="0" destOrd="0" presId="urn:microsoft.com/office/officeart/2008/layout/PictureGrid"/>
    <dgm:cxn modelId="{E788C57F-0E6E-4F30-975A-1DBF986BC5A6}" type="presParOf" srcId="{12631288-D8DF-4F5B-9401-9FBBE68674DD}" destId="{F4A39E39-226E-439A-92E9-A968F0CB1416}" srcOrd="1" destOrd="0" presId="urn:microsoft.com/office/officeart/2008/layout/PictureGrid"/>
    <dgm:cxn modelId="{138F2805-94B9-4168-B00D-20573352E17C}" type="presParOf" srcId="{ECC8858C-B79E-40A3-988B-7BDAABBB5CF2}" destId="{F379D7B5-CA6B-4563-B3A5-B8F5FC812654}" srcOrd="5" destOrd="0" presId="urn:microsoft.com/office/officeart/2008/layout/PictureGrid"/>
    <dgm:cxn modelId="{6ACF6B09-3022-4347-A3B1-D98673E4048B}" type="presParOf" srcId="{ECC8858C-B79E-40A3-988B-7BDAABBB5CF2}" destId="{45CDBF7C-58F8-459E-9B3A-087C4FE0B449}" srcOrd="6" destOrd="0" presId="urn:microsoft.com/office/officeart/2008/layout/PictureGrid"/>
    <dgm:cxn modelId="{4593FC26-6556-4BE3-99C0-51EE6418DADF}" type="presParOf" srcId="{45CDBF7C-58F8-459E-9B3A-087C4FE0B449}" destId="{207AE66A-7526-4527-AEF6-D94D09D6761F}" srcOrd="0" destOrd="0" presId="urn:microsoft.com/office/officeart/2008/layout/PictureGrid"/>
    <dgm:cxn modelId="{7C53A0B9-E3D7-4A5A-99D7-300CC61A0A4E}" type="presParOf" srcId="{45CDBF7C-58F8-459E-9B3A-087C4FE0B449}" destId="{9DB9F2CA-284A-4EB7-84B0-361B06A0AEE9}" srcOrd="1" destOrd="0" presId="urn:microsoft.com/office/officeart/2008/layout/PictureGrid"/>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597004-A1FB-4036-A21D-44ED6B2F12F0}"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63AE471D-F9DF-440A-B171-417D5EC40425}">
      <dgm:prSet phldrT="[Text]"/>
      <dgm:spPr/>
      <dgm:t>
        <a:bodyPr/>
        <a:lstStyle/>
        <a:p>
          <a:pPr rtl="0"/>
          <a:r>
            <a:rPr lang="en-US" dirty="0">
              <a:solidFill>
                <a:srgbClr val="010000"/>
              </a:solidFill>
            </a:rPr>
            <a:t>Data</a:t>
          </a:r>
        </a:p>
      </dgm:t>
    </dgm:pt>
    <dgm:pt modelId="{65A6C89B-CFC9-407C-867C-1F4CECA20F5A}" type="parTrans" cxnId="{719EF803-84E2-44B0-B332-E4260A2B7B45}">
      <dgm:prSet/>
      <dgm:spPr/>
      <dgm:t>
        <a:bodyPr/>
        <a:lstStyle/>
        <a:p>
          <a:pPr rtl="0"/>
          <a:endParaRPr lang="en-US">
            <a:solidFill>
              <a:srgbClr val="010000"/>
            </a:solidFill>
          </a:endParaRPr>
        </a:p>
      </dgm:t>
    </dgm:pt>
    <dgm:pt modelId="{7E00F31A-8872-475F-BDA3-81A1FE21C7B6}" type="sibTrans" cxnId="{719EF803-84E2-44B0-B332-E4260A2B7B45}">
      <dgm:prSet/>
      <dgm:spPr/>
      <dgm:t>
        <a:bodyPr/>
        <a:lstStyle/>
        <a:p>
          <a:pPr rtl="0"/>
          <a:endParaRPr lang="en-US">
            <a:solidFill>
              <a:srgbClr val="010000"/>
            </a:solidFill>
          </a:endParaRPr>
        </a:p>
      </dgm:t>
    </dgm:pt>
    <dgm:pt modelId="{87AD5CBA-88E2-493F-B43D-16A1B99C2B6D}">
      <dgm:prSet phldrT="[Text]"/>
      <dgm:spPr/>
      <dgm:t>
        <a:bodyPr/>
        <a:lstStyle/>
        <a:p>
          <a:pPr rtl="0"/>
          <a:r>
            <a:rPr lang="en-US" dirty="0">
              <a:solidFill>
                <a:srgbClr val="010000"/>
              </a:solidFill>
            </a:rPr>
            <a:t>Accurate</a:t>
          </a:r>
        </a:p>
      </dgm:t>
    </dgm:pt>
    <dgm:pt modelId="{75778883-6D62-4CDA-99D0-8127517F31F9}" type="parTrans" cxnId="{61F1AD69-15A4-48E0-958E-CF355BA6F66F}">
      <dgm:prSet/>
      <dgm:spPr/>
      <dgm:t>
        <a:bodyPr/>
        <a:lstStyle/>
        <a:p>
          <a:pPr rtl="0"/>
          <a:endParaRPr lang="en-US">
            <a:solidFill>
              <a:srgbClr val="010000"/>
            </a:solidFill>
          </a:endParaRPr>
        </a:p>
      </dgm:t>
    </dgm:pt>
    <dgm:pt modelId="{43F47984-F531-400B-99A5-FBCF7B3FB163}" type="sibTrans" cxnId="{61F1AD69-15A4-48E0-958E-CF355BA6F66F}">
      <dgm:prSet/>
      <dgm:spPr/>
      <dgm:t>
        <a:bodyPr/>
        <a:lstStyle/>
        <a:p>
          <a:pPr rtl="0"/>
          <a:endParaRPr lang="en-US">
            <a:solidFill>
              <a:srgbClr val="010000"/>
            </a:solidFill>
          </a:endParaRPr>
        </a:p>
      </dgm:t>
    </dgm:pt>
    <dgm:pt modelId="{D8F99B3F-4C37-4315-9C1F-209F04235195}">
      <dgm:prSet phldrT="[Text]"/>
      <dgm:spPr/>
      <dgm:t>
        <a:bodyPr/>
        <a:lstStyle/>
        <a:p>
          <a:pPr rtl="0"/>
          <a:r>
            <a:rPr lang="en-US" dirty="0">
              <a:solidFill>
                <a:srgbClr val="010000"/>
              </a:solidFill>
            </a:rPr>
            <a:t>In time</a:t>
          </a:r>
        </a:p>
      </dgm:t>
    </dgm:pt>
    <dgm:pt modelId="{9A3DF6A0-1B1D-4371-8B01-18E4CC8F2B24}" type="parTrans" cxnId="{3F96A3B0-D017-48E5-9CAB-25786EEB4477}">
      <dgm:prSet/>
      <dgm:spPr/>
      <dgm:t>
        <a:bodyPr/>
        <a:lstStyle/>
        <a:p>
          <a:pPr rtl="0"/>
          <a:endParaRPr lang="en-US">
            <a:solidFill>
              <a:srgbClr val="010000"/>
            </a:solidFill>
          </a:endParaRPr>
        </a:p>
      </dgm:t>
    </dgm:pt>
    <dgm:pt modelId="{363E19EB-CC0A-4EBF-844A-6BC86B69C06C}" type="sibTrans" cxnId="{3F96A3B0-D017-48E5-9CAB-25786EEB4477}">
      <dgm:prSet/>
      <dgm:spPr/>
      <dgm:t>
        <a:bodyPr/>
        <a:lstStyle/>
        <a:p>
          <a:pPr rtl="0"/>
          <a:endParaRPr lang="en-US">
            <a:solidFill>
              <a:srgbClr val="010000"/>
            </a:solidFill>
          </a:endParaRPr>
        </a:p>
      </dgm:t>
    </dgm:pt>
    <dgm:pt modelId="{640AA52F-2BA2-417A-AEFE-1FDBACA87397}">
      <dgm:prSet phldrT="[Text]"/>
      <dgm:spPr/>
      <dgm:t>
        <a:bodyPr/>
        <a:lstStyle/>
        <a:p>
          <a:pPr rtl="0"/>
          <a:r>
            <a:rPr lang="en-US" dirty="0">
              <a:solidFill>
                <a:srgbClr val="010000"/>
              </a:solidFill>
            </a:rPr>
            <a:t>Complete</a:t>
          </a:r>
        </a:p>
      </dgm:t>
    </dgm:pt>
    <dgm:pt modelId="{51C9A123-336E-4684-A64A-F211CBD89649}" type="parTrans" cxnId="{11751F4C-CB2F-417B-8811-8FF5216C5B70}">
      <dgm:prSet/>
      <dgm:spPr/>
      <dgm:t>
        <a:bodyPr/>
        <a:lstStyle/>
        <a:p>
          <a:pPr rtl="0"/>
          <a:endParaRPr lang="en-US">
            <a:solidFill>
              <a:srgbClr val="010000"/>
            </a:solidFill>
          </a:endParaRPr>
        </a:p>
      </dgm:t>
    </dgm:pt>
    <dgm:pt modelId="{1EC3E582-DC31-4B29-98E3-34D24B2335A9}" type="sibTrans" cxnId="{11751F4C-CB2F-417B-8811-8FF5216C5B70}">
      <dgm:prSet/>
      <dgm:spPr/>
      <dgm:t>
        <a:bodyPr/>
        <a:lstStyle/>
        <a:p>
          <a:pPr rtl="0"/>
          <a:endParaRPr lang="en-US">
            <a:solidFill>
              <a:srgbClr val="010000"/>
            </a:solidFill>
          </a:endParaRPr>
        </a:p>
      </dgm:t>
    </dgm:pt>
    <dgm:pt modelId="{A29DF226-84A2-407A-8854-BD3FD3A784A8}">
      <dgm:prSet phldrT="[Text]"/>
      <dgm:spPr/>
      <dgm:t>
        <a:bodyPr/>
        <a:lstStyle/>
        <a:p>
          <a:pPr rtl="0"/>
          <a:r>
            <a:rPr lang="en-US" dirty="0">
              <a:solidFill>
                <a:srgbClr val="010000"/>
              </a:solidFill>
            </a:rPr>
            <a:t>Decision(s)</a:t>
          </a:r>
        </a:p>
      </dgm:t>
    </dgm:pt>
    <dgm:pt modelId="{770FDDB6-5B77-41B0-88F4-5A16D6A16D88}" type="parTrans" cxnId="{3F971088-556D-4A84-B0D0-6855D8DF58B0}">
      <dgm:prSet/>
      <dgm:spPr/>
      <dgm:t>
        <a:bodyPr/>
        <a:lstStyle/>
        <a:p>
          <a:pPr rtl="0"/>
          <a:endParaRPr lang="en-US">
            <a:solidFill>
              <a:srgbClr val="010000"/>
            </a:solidFill>
          </a:endParaRPr>
        </a:p>
      </dgm:t>
    </dgm:pt>
    <dgm:pt modelId="{AE77D0B7-9700-430B-8B7D-9BB142480835}" type="sibTrans" cxnId="{3F971088-556D-4A84-B0D0-6855D8DF58B0}">
      <dgm:prSet/>
      <dgm:spPr/>
      <dgm:t>
        <a:bodyPr/>
        <a:lstStyle/>
        <a:p>
          <a:pPr rtl="0"/>
          <a:endParaRPr lang="en-US">
            <a:solidFill>
              <a:srgbClr val="010000"/>
            </a:solidFill>
          </a:endParaRPr>
        </a:p>
      </dgm:t>
    </dgm:pt>
    <dgm:pt modelId="{E77404BB-F013-4590-8241-85C17272C359}">
      <dgm:prSet phldrT="[Text]"/>
      <dgm:spPr/>
      <dgm:t>
        <a:bodyPr/>
        <a:lstStyle/>
        <a:p>
          <a:pPr rtl="0"/>
          <a:r>
            <a:rPr lang="en-US" dirty="0">
              <a:solidFill>
                <a:srgbClr val="010000"/>
              </a:solidFill>
            </a:rPr>
            <a:t>All levels</a:t>
          </a:r>
        </a:p>
      </dgm:t>
    </dgm:pt>
    <dgm:pt modelId="{0A911709-FEB3-4E20-997A-8728DEE2CE53}" type="parTrans" cxnId="{6F78ADB0-75A9-43BF-8E8B-A2D7E4BD65B6}">
      <dgm:prSet/>
      <dgm:spPr/>
      <dgm:t>
        <a:bodyPr/>
        <a:lstStyle/>
        <a:p>
          <a:pPr rtl="0"/>
          <a:endParaRPr lang="en-US">
            <a:solidFill>
              <a:srgbClr val="010000"/>
            </a:solidFill>
          </a:endParaRPr>
        </a:p>
      </dgm:t>
    </dgm:pt>
    <dgm:pt modelId="{5795E04A-EE42-4EB0-9A0D-616B061F8F01}" type="sibTrans" cxnId="{6F78ADB0-75A9-43BF-8E8B-A2D7E4BD65B6}">
      <dgm:prSet/>
      <dgm:spPr/>
      <dgm:t>
        <a:bodyPr/>
        <a:lstStyle/>
        <a:p>
          <a:pPr rtl="0"/>
          <a:endParaRPr lang="en-US">
            <a:solidFill>
              <a:srgbClr val="010000"/>
            </a:solidFill>
          </a:endParaRPr>
        </a:p>
      </dgm:t>
    </dgm:pt>
    <dgm:pt modelId="{57F58887-793B-42E7-B0F0-72C2DC43E529}">
      <dgm:prSet phldrT="[Text]"/>
      <dgm:spPr/>
      <dgm:t>
        <a:bodyPr/>
        <a:lstStyle/>
        <a:p>
          <a:pPr rtl="0"/>
          <a:r>
            <a:rPr lang="en-US" dirty="0">
              <a:solidFill>
                <a:srgbClr val="010000"/>
              </a:solidFill>
            </a:rPr>
            <a:t>Performance</a:t>
          </a:r>
        </a:p>
      </dgm:t>
    </dgm:pt>
    <dgm:pt modelId="{0A71BED2-6E40-4FD5-83BA-18079F8BC7F0}" type="parTrans" cxnId="{89F80CA6-8EB0-4119-9345-5F082BCF4904}">
      <dgm:prSet/>
      <dgm:spPr/>
      <dgm:t>
        <a:bodyPr/>
        <a:lstStyle/>
        <a:p>
          <a:pPr rtl="0"/>
          <a:endParaRPr lang="en-US">
            <a:solidFill>
              <a:srgbClr val="010000"/>
            </a:solidFill>
          </a:endParaRPr>
        </a:p>
      </dgm:t>
    </dgm:pt>
    <dgm:pt modelId="{1D4CC33A-E584-4687-B2CB-8910D4B98009}" type="sibTrans" cxnId="{89F80CA6-8EB0-4119-9345-5F082BCF4904}">
      <dgm:prSet/>
      <dgm:spPr/>
      <dgm:t>
        <a:bodyPr/>
        <a:lstStyle/>
        <a:p>
          <a:pPr rtl="0"/>
          <a:endParaRPr lang="en-US">
            <a:solidFill>
              <a:srgbClr val="010000"/>
            </a:solidFill>
          </a:endParaRPr>
        </a:p>
      </dgm:t>
    </dgm:pt>
    <dgm:pt modelId="{441E35A6-21EE-49C4-A794-5BCD70144780}">
      <dgm:prSet phldrT="[Text]"/>
      <dgm:spPr/>
      <dgm:t>
        <a:bodyPr/>
        <a:lstStyle/>
        <a:p>
          <a:pPr rtl="0"/>
          <a:r>
            <a:rPr lang="en-US" dirty="0">
              <a:solidFill>
                <a:srgbClr val="010000"/>
              </a:solidFill>
            </a:rPr>
            <a:t>Information</a:t>
          </a:r>
        </a:p>
      </dgm:t>
    </dgm:pt>
    <dgm:pt modelId="{06741C19-9F0A-40D1-B3B0-AF94750BB360}" type="parTrans" cxnId="{C15673E7-041C-42D3-8EAC-89AF79E11A0C}">
      <dgm:prSet/>
      <dgm:spPr/>
      <dgm:t>
        <a:bodyPr/>
        <a:lstStyle/>
        <a:p>
          <a:endParaRPr lang="en-US"/>
        </a:p>
      </dgm:t>
    </dgm:pt>
    <dgm:pt modelId="{B4011CDC-8663-417A-940B-1F6292A82828}" type="sibTrans" cxnId="{C15673E7-041C-42D3-8EAC-89AF79E11A0C}">
      <dgm:prSet/>
      <dgm:spPr/>
      <dgm:t>
        <a:bodyPr/>
        <a:lstStyle/>
        <a:p>
          <a:endParaRPr lang="en-US"/>
        </a:p>
      </dgm:t>
    </dgm:pt>
    <dgm:pt modelId="{AB186791-4FC4-46D8-BB8D-8B1C013738F4}" type="pres">
      <dgm:prSet presAssocID="{73597004-A1FB-4036-A21D-44ED6B2F12F0}" presName="Name0" presStyleCnt="0">
        <dgm:presLayoutVars>
          <dgm:dir/>
          <dgm:animLvl val="lvl"/>
          <dgm:resizeHandles val="exact"/>
        </dgm:presLayoutVars>
      </dgm:prSet>
      <dgm:spPr/>
    </dgm:pt>
    <dgm:pt modelId="{DA214CE0-D94D-4DAA-9C31-3E96BC690FFF}" type="pres">
      <dgm:prSet presAssocID="{73597004-A1FB-4036-A21D-44ED6B2F12F0}" presName="dummy" presStyleCnt="0"/>
      <dgm:spPr/>
    </dgm:pt>
    <dgm:pt modelId="{39FFB5EF-4640-4C46-86BB-1FB91FE24D7B}" type="pres">
      <dgm:prSet presAssocID="{73597004-A1FB-4036-A21D-44ED6B2F12F0}" presName="linH" presStyleCnt="0"/>
      <dgm:spPr/>
    </dgm:pt>
    <dgm:pt modelId="{59ABFA06-A1BB-44D7-A708-9048E641254C}" type="pres">
      <dgm:prSet presAssocID="{73597004-A1FB-4036-A21D-44ED6B2F12F0}" presName="padding1" presStyleCnt="0"/>
      <dgm:spPr/>
    </dgm:pt>
    <dgm:pt modelId="{C1F827EF-70B8-4F92-B794-AEF3DF58522B}" type="pres">
      <dgm:prSet presAssocID="{63AE471D-F9DF-440A-B171-417D5EC40425}" presName="linV" presStyleCnt="0"/>
      <dgm:spPr/>
    </dgm:pt>
    <dgm:pt modelId="{7CE53209-5849-4B45-844E-17CB4A0F4014}" type="pres">
      <dgm:prSet presAssocID="{63AE471D-F9DF-440A-B171-417D5EC40425}" presName="spVertical1" presStyleCnt="0"/>
      <dgm:spPr/>
    </dgm:pt>
    <dgm:pt modelId="{D26EA1F7-257D-4BE7-9B23-B6199B8F6A78}" type="pres">
      <dgm:prSet presAssocID="{63AE471D-F9DF-440A-B171-417D5EC40425}" presName="parTx" presStyleLbl="revTx" presStyleIdx="0" presStyleCnt="6">
        <dgm:presLayoutVars>
          <dgm:chMax val="0"/>
          <dgm:chPref val="0"/>
          <dgm:bulletEnabled val="1"/>
        </dgm:presLayoutVars>
      </dgm:prSet>
      <dgm:spPr/>
    </dgm:pt>
    <dgm:pt modelId="{F8817228-D8B9-4EFE-98D2-FF53BF443279}" type="pres">
      <dgm:prSet presAssocID="{63AE471D-F9DF-440A-B171-417D5EC40425}" presName="spVertical2" presStyleCnt="0"/>
      <dgm:spPr/>
    </dgm:pt>
    <dgm:pt modelId="{B94DDA83-AFB1-4B44-AF28-C9486D868ADC}" type="pres">
      <dgm:prSet presAssocID="{63AE471D-F9DF-440A-B171-417D5EC40425}" presName="spVertical3" presStyleCnt="0"/>
      <dgm:spPr/>
    </dgm:pt>
    <dgm:pt modelId="{2B437D8E-7C08-4CD7-BFA1-9195CF34AEE7}" type="pres">
      <dgm:prSet presAssocID="{7E00F31A-8872-475F-BDA3-81A1FE21C7B6}" presName="space" presStyleCnt="0"/>
      <dgm:spPr/>
    </dgm:pt>
    <dgm:pt modelId="{C178FCF1-803E-48D3-BE7A-E0ADD340F7E1}" type="pres">
      <dgm:prSet presAssocID="{441E35A6-21EE-49C4-A794-5BCD70144780}" presName="linV" presStyleCnt="0"/>
      <dgm:spPr/>
    </dgm:pt>
    <dgm:pt modelId="{7C698DC6-4AD9-4C91-B137-A396089F7045}" type="pres">
      <dgm:prSet presAssocID="{441E35A6-21EE-49C4-A794-5BCD70144780}" presName="spVertical1" presStyleCnt="0"/>
      <dgm:spPr/>
    </dgm:pt>
    <dgm:pt modelId="{9414BC88-D1F5-4201-92FA-0EEC0A15A2AB}" type="pres">
      <dgm:prSet presAssocID="{441E35A6-21EE-49C4-A794-5BCD70144780}" presName="parTx" presStyleLbl="revTx" presStyleIdx="1" presStyleCnt="6">
        <dgm:presLayoutVars>
          <dgm:chMax val="0"/>
          <dgm:chPref val="0"/>
          <dgm:bulletEnabled val="1"/>
        </dgm:presLayoutVars>
      </dgm:prSet>
      <dgm:spPr/>
    </dgm:pt>
    <dgm:pt modelId="{DA739884-11D8-48E1-89D5-351743FF28BF}" type="pres">
      <dgm:prSet presAssocID="{441E35A6-21EE-49C4-A794-5BCD70144780}" presName="spVertical2" presStyleCnt="0"/>
      <dgm:spPr/>
    </dgm:pt>
    <dgm:pt modelId="{952C7D12-357D-4279-836C-E8BC4DD06A43}" type="pres">
      <dgm:prSet presAssocID="{441E35A6-21EE-49C4-A794-5BCD70144780}" presName="spVertical3" presStyleCnt="0"/>
      <dgm:spPr/>
    </dgm:pt>
    <dgm:pt modelId="{28565CF5-75DF-4771-B1F4-816F7FAFF76D}" type="pres">
      <dgm:prSet presAssocID="{441E35A6-21EE-49C4-A794-5BCD70144780}" presName="desTx" presStyleLbl="revTx" presStyleIdx="2" presStyleCnt="6">
        <dgm:presLayoutVars>
          <dgm:bulletEnabled val="1"/>
        </dgm:presLayoutVars>
      </dgm:prSet>
      <dgm:spPr/>
    </dgm:pt>
    <dgm:pt modelId="{4F2D62CF-658B-4110-AA44-48F39529B6EC}" type="pres">
      <dgm:prSet presAssocID="{B4011CDC-8663-417A-940B-1F6292A82828}" presName="space" presStyleCnt="0"/>
      <dgm:spPr/>
    </dgm:pt>
    <dgm:pt modelId="{9E8D4FEB-1C08-4B7D-965B-A964725AAC32}" type="pres">
      <dgm:prSet presAssocID="{A29DF226-84A2-407A-8854-BD3FD3A784A8}" presName="linV" presStyleCnt="0"/>
      <dgm:spPr/>
    </dgm:pt>
    <dgm:pt modelId="{7978B538-000D-4CB1-8EBB-539305FFD57A}" type="pres">
      <dgm:prSet presAssocID="{A29DF226-84A2-407A-8854-BD3FD3A784A8}" presName="spVertical1" presStyleCnt="0"/>
      <dgm:spPr/>
    </dgm:pt>
    <dgm:pt modelId="{13DE399F-ECFD-4264-A5FC-C186C74FC5DE}" type="pres">
      <dgm:prSet presAssocID="{A29DF226-84A2-407A-8854-BD3FD3A784A8}" presName="parTx" presStyleLbl="revTx" presStyleIdx="3" presStyleCnt="6">
        <dgm:presLayoutVars>
          <dgm:chMax val="0"/>
          <dgm:chPref val="0"/>
          <dgm:bulletEnabled val="1"/>
        </dgm:presLayoutVars>
      </dgm:prSet>
      <dgm:spPr/>
    </dgm:pt>
    <dgm:pt modelId="{08ABC15D-9559-4F8F-9AA0-2AB1D7E4D71B}" type="pres">
      <dgm:prSet presAssocID="{A29DF226-84A2-407A-8854-BD3FD3A784A8}" presName="spVertical2" presStyleCnt="0"/>
      <dgm:spPr/>
    </dgm:pt>
    <dgm:pt modelId="{9A282036-7423-41FB-9839-C4F6F05FC43E}" type="pres">
      <dgm:prSet presAssocID="{A29DF226-84A2-407A-8854-BD3FD3A784A8}" presName="spVertical3" presStyleCnt="0"/>
      <dgm:spPr/>
    </dgm:pt>
    <dgm:pt modelId="{01B121DD-D8BE-477D-A8F4-46CC6AB241B1}" type="pres">
      <dgm:prSet presAssocID="{A29DF226-84A2-407A-8854-BD3FD3A784A8}" presName="desTx" presStyleLbl="revTx" presStyleIdx="4" presStyleCnt="6">
        <dgm:presLayoutVars>
          <dgm:bulletEnabled val="1"/>
        </dgm:presLayoutVars>
      </dgm:prSet>
      <dgm:spPr/>
    </dgm:pt>
    <dgm:pt modelId="{C77B84D1-1845-4B76-A246-A19B2F23CCFB}" type="pres">
      <dgm:prSet presAssocID="{AE77D0B7-9700-430B-8B7D-9BB142480835}" presName="space" presStyleCnt="0"/>
      <dgm:spPr/>
    </dgm:pt>
    <dgm:pt modelId="{D0C95010-0CE2-4315-9AFA-7C16944D8440}" type="pres">
      <dgm:prSet presAssocID="{57F58887-793B-42E7-B0F0-72C2DC43E529}" presName="linV" presStyleCnt="0"/>
      <dgm:spPr/>
    </dgm:pt>
    <dgm:pt modelId="{10BB5D57-B8D0-4902-B3B0-25737D288EDF}" type="pres">
      <dgm:prSet presAssocID="{57F58887-793B-42E7-B0F0-72C2DC43E529}" presName="spVertical1" presStyleCnt="0"/>
      <dgm:spPr/>
    </dgm:pt>
    <dgm:pt modelId="{2D4D8844-579E-4B35-82CA-1E60F036CC37}" type="pres">
      <dgm:prSet presAssocID="{57F58887-793B-42E7-B0F0-72C2DC43E529}" presName="parTx" presStyleLbl="revTx" presStyleIdx="5" presStyleCnt="6">
        <dgm:presLayoutVars>
          <dgm:chMax val="0"/>
          <dgm:chPref val="0"/>
          <dgm:bulletEnabled val="1"/>
        </dgm:presLayoutVars>
      </dgm:prSet>
      <dgm:spPr/>
    </dgm:pt>
    <dgm:pt modelId="{8E1B8909-4DAA-4827-8EA3-AC50F96E563A}" type="pres">
      <dgm:prSet presAssocID="{57F58887-793B-42E7-B0F0-72C2DC43E529}" presName="spVertical2" presStyleCnt="0"/>
      <dgm:spPr/>
    </dgm:pt>
    <dgm:pt modelId="{A12CDBD0-4702-4D06-B17C-A6206110C33D}" type="pres">
      <dgm:prSet presAssocID="{57F58887-793B-42E7-B0F0-72C2DC43E529}" presName="spVertical3" presStyleCnt="0"/>
      <dgm:spPr/>
    </dgm:pt>
    <dgm:pt modelId="{BED027EC-4586-4B9B-AD79-50123DA98392}" type="pres">
      <dgm:prSet presAssocID="{73597004-A1FB-4036-A21D-44ED6B2F12F0}" presName="padding2" presStyleCnt="0"/>
      <dgm:spPr/>
    </dgm:pt>
    <dgm:pt modelId="{87D1D14E-B0E7-4F9E-8951-EC145C33E3BC}" type="pres">
      <dgm:prSet presAssocID="{73597004-A1FB-4036-A21D-44ED6B2F12F0}" presName="negArrow" presStyleCnt="0"/>
      <dgm:spPr/>
    </dgm:pt>
    <dgm:pt modelId="{538B7DC5-2640-4359-BC95-2109E0F949F7}" type="pres">
      <dgm:prSet presAssocID="{73597004-A1FB-4036-A21D-44ED6B2F12F0}" presName="backgroundArrow" presStyleLbl="node1" presStyleIdx="0" presStyleCnt="1"/>
      <dgm:spPr>
        <a:gradFill flip="none" rotWithShape="1">
          <a:gsLst>
            <a:gs pos="0">
              <a:srgbClr val="FF3399"/>
            </a:gs>
            <a:gs pos="50000">
              <a:srgbClr val="FFFF00"/>
            </a:gs>
            <a:gs pos="100000">
              <a:srgbClr val="01A78F"/>
            </a:gs>
          </a:gsLst>
          <a:lin ang="2700000" scaled="0"/>
          <a:tileRect/>
        </a:gradFill>
      </dgm:spPr>
    </dgm:pt>
  </dgm:ptLst>
  <dgm:cxnLst>
    <dgm:cxn modelId="{719EF803-84E2-44B0-B332-E4260A2B7B45}" srcId="{73597004-A1FB-4036-A21D-44ED6B2F12F0}" destId="{63AE471D-F9DF-440A-B171-417D5EC40425}" srcOrd="0" destOrd="0" parTransId="{65A6C89B-CFC9-407C-867C-1F4CECA20F5A}" sibTransId="{7E00F31A-8872-475F-BDA3-81A1FE21C7B6}"/>
    <dgm:cxn modelId="{50DBCC0B-131C-4360-9C62-7ECAADE13593}" type="presOf" srcId="{73597004-A1FB-4036-A21D-44ED6B2F12F0}" destId="{AB186791-4FC4-46D8-BB8D-8B1C013738F4}" srcOrd="0" destOrd="0" presId="urn:microsoft.com/office/officeart/2005/8/layout/hProcess3"/>
    <dgm:cxn modelId="{712BF911-647B-492B-BBD0-9AA92DC5F465}" type="presOf" srcId="{640AA52F-2BA2-417A-AEFE-1FDBACA87397}" destId="{28565CF5-75DF-4771-B1F4-816F7FAFF76D}" srcOrd="0" destOrd="2" presId="urn:microsoft.com/office/officeart/2005/8/layout/hProcess3"/>
    <dgm:cxn modelId="{9E4E5D20-63C7-4C82-A296-2B63C576921F}" type="presOf" srcId="{63AE471D-F9DF-440A-B171-417D5EC40425}" destId="{D26EA1F7-257D-4BE7-9B23-B6199B8F6A78}" srcOrd="0" destOrd="0" presId="urn:microsoft.com/office/officeart/2005/8/layout/hProcess3"/>
    <dgm:cxn modelId="{61F1AD69-15A4-48E0-958E-CF355BA6F66F}" srcId="{441E35A6-21EE-49C4-A794-5BCD70144780}" destId="{87AD5CBA-88E2-493F-B43D-16A1B99C2B6D}" srcOrd="0" destOrd="0" parTransId="{75778883-6D62-4CDA-99D0-8127517F31F9}" sibTransId="{43F47984-F531-400B-99A5-FBCF7B3FB163}"/>
    <dgm:cxn modelId="{11751F4C-CB2F-417B-8811-8FF5216C5B70}" srcId="{441E35A6-21EE-49C4-A794-5BCD70144780}" destId="{640AA52F-2BA2-417A-AEFE-1FDBACA87397}" srcOrd="2" destOrd="0" parTransId="{51C9A123-336E-4684-A64A-F211CBD89649}" sibTransId="{1EC3E582-DC31-4B29-98E3-34D24B2335A9}"/>
    <dgm:cxn modelId="{A59A6C76-C938-4ECA-B061-3B349EE48E22}" type="presOf" srcId="{E77404BB-F013-4590-8241-85C17272C359}" destId="{01B121DD-D8BE-477D-A8F4-46CC6AB241B1}" srcOrd="0" destOrd="0" presId="urn:microsoft.com/office/officeart/2005/8/layout/hProcess3"/>
    <dgm:cxn modelId="{A280FD80-CCC9-4B14-8B7A-D65503B4903A}" type="presOf" srcId="{57F58887-793B-42E7-B0F0-72C2DC43E529}" destId="{2D4D8844-579E-4B35-82CA-1E60F036CC37}" srcOrd="0" destOrd="0" presId="urn:microsoft.com/office/officeart/2005/8/layout/hProcess3"/>
    <dgm:cxn modelId="{3F971088-556D-4A84-B0D0-6855D8DF58B0}" srcId="{73597004-A1FB-4036-A21D-44ED6B2F12F0}" destId="{A29DF226-84A2-407A-8854-BD3FD3A784A8}" srcOrd="2" destOrd="0" parTransId="{770FDDB6-5B77-41B0-88F4-5A16D6A16D88}" sibTransId="{AE77D0B7-9700-430B-8B7D-9BB142480835}"/>
    <dgm:cxn modelId="{0B3CD096-5A35-4382-9FA8-A8F1D08E3F51}" type="presOf" srcId="{D8F99B3F-4C37-4315-9C1F-209F04235195}" destId="{28565CF5-75DF-4771-B1F4-816F7FAFF76D}" srcOrd="0" destOrd="1" presId="urn:microsoft.com/office/officeart/2005/8/layout/hProcess3"/>
    <dgm:cxn modelId="{89F80CA6-8EB0-4119-9345-5F082BCF4904}" srcId="{73597004-A1FB-4036-A21D-44ED6B2F12F0}" destId="{57F58887-793B-42E7-B0F0-72C2DC43E529}" srcOrd="3" destOrd="0" parTransId="{0A71BED2-6E40-4FD5-83BA-18079F8BC7F0}" sibTransId="{1D4CC33A-E584-4687-B2CB-8910D4B98009}"/>
    <dgm:cxn modelId="{3F96A3B0-D017-48E5-9CAB-25786EEB4477}" srcId="{441E35A6-21EE-49C4-A794-5BCD70144780}" destId="{D8F99B3F-4C37-4315-9C1F-209F04235195}" srcOrd="1" destOrd="0" parTransId="{9A3DF6A0-1B1D-4371-8B01-18E4CC8F2B24}" sibTransId="{363E19EB-CC0A-4EBF-844A-6BC86B69C06C}"/>
    <dgm:cxn modelId="{6F78ADB0-75A9-43BF-8E8B-A2D7E4BD65B6}" srcId="{A29DF226-84A2-407A-8854-BD3FD3A784A8}" destId="{E77404BB-F013-4590-8241-85C17272C359}" srcOrd="0" destOrd="0" parTransId="{0A911709-FEB3-4E20-997A-8728DEE2CE53}" sibTransId="{5795E04A-EE42-4EB0-9A0D-616B061F8F01}"/>
    <dgm:cxn modelId="{EB10D1C5-9931-4241-9660-B512EACB850C}" type="presOf" srcId="{441E35A6-21EE-49C4-A794-5BCD70144780}" destId="{9414BC88-D1F5-4201-92FA-0EEC0A15A2AB}" srcOrd="0" destOrd="0" presId="urn:microsoft.com/office/officeart/2005/8/layout/hProcess3"/>
    <dgm:cxn modelId="{7F2953D1-FA08-44D0-95AB-7E5B1EDB9CA1}" type="presOf" srcId="{87AD5CBA-88E2-493F-B43D-16A1B99C2B6D}" destId="{28565CF5-75DF-4771-B1F4-816F7FAFF76D}" srcOrd="0" destOrd="0" presId="urn:microsoft.com/office/officeart/2005/8/layout/hProcess3"/>
    <dgm:cxn modelId="{C15673E7-041C-42D3-8EAC-89AF79E11A0C}" srcId="{73597004-A1FB-4036-A21D-44ED6B2F12F0}" destId="{441E35A6-21EE-49C4-A794-5BCD70144780}" srcOrd="1" destOrd="0" parTransId="{06741C19-9F0A-40D1-B3B0-AF94750BB360}" sibTransId="{B4011CDC-8663-417A-940B-1F6292A82828}"/>
    <dgm:cxn modelId="{13762FF0-0E65-42AD-9CF8-459CCBDCE369}" type="presOf" srcId="{A29DF226-84A2-407A-8854-BD3FD3A784A8}" destId="{13DE399F-ECFD-4264-A5FC-C186C74FC5DE}" srcOrd="0" destOrd="0" presId="urn:microsoft.com/office/officeart/2005/8/layout/hProcess3"/>
    <dgm:cxn modelId="{A98233E5-DD61-42D7-8609-C743CA19168D}" type="presParOf" srcId="{AB186791-4FC4-46D8-BB8D-8B1C013738F4}" destId="{DA214CE0-D94D-4DAA-9C31-3E96BC690FFF}" srcOrd="0" destOrd="0" presId="urn:microsoft.com/office/officeart/2005/8/layout/hProcess3"/>
    <dgm:cxn modelId="{8598FE65-C810-4185-9CFC-702070654687}" type="presParOf" srcId="{AB186791-4FC4-46D8-BB8D-8B1C013738F4}" destId="{39FFB5EF-4640-4C46-86BB-1FB91FE24D7B}" srcOrd="1" destOrd="0" presId="urn:microsoft.com/office/officeart/2005/8/layout/hProcess3"/>
    <dgm:cxn modelId="{FB47E98E-7EB2-4A15-94C4-F2A1AFA289BA}" type="presParOf" srcId="{39FFB5EF-4640-4C46-86BB-1FB91FE24D7B}" destId="{59ABFA06-A1BB-44D7-A708-9048E641254C}" srcOrd="0" destOrd="0" presId="urn:microsoft.com/office/officeart/2005/8/layout/hProcess3"/>
    <dgm:cxn modelId="{460E5AD1-CEC4-4005-97B9-D20BE0310269}" type="presParOf" srcId="{39FFB5EF-4640-4C46-86BB-1FB91FE24D7B}" destId="{C1F827EF-70B8-4F92-B794-AEF3DF58522B}" srcOrd="1" destOrd="0" presId="urn:microsoft.com/office/officeart/2005/8/layout/hProcess3"/>
    <dgm:cxn modelId="{A5DAD35B-39FE-4CBF-990D-D85B3FAFC667}" type="presParOf" srcId="{C1F827EF-70B8-4F92-B794-AEF3DF58522B}" destId="{7CE53209-5849-4B45-844E-17CB4A0F4014}" srcOrd="0" destOrd="0" presId="urn:microsoft.com/office/officeart/2005/8/layout/hProcess3"/>
    <dgm:cxn modelId="{A7B69CC9-3CAC-4FF6-BADB-BE5CF745A951}" type="presParOf" srcId="{C1F827EF-70B8-4F92-B794-AEF3DF58522B}" destId="{D26EA1F7-257D-4BE7-9B23-B6199B8F6A78}" srcOrd="1" destOrd="0" presId="urn:microsoft.com/office/officeart/2005/8/layout/hProcess3"/>
    <dgm:cxn modelId="{AC0D874D-20AD-4F8C-AD65-9E263DBF85E3}" type="presParOf" srcId="{C1F827EF-70B8-4F92-B794-AEF3DF58522B}" destId="{F8817228-D8B9-4EFE-98D2-FF53BF443279}" srcOrd="2" destOrd="0" presId="urn:microsoft.com/office/officeart/2005/8/layout/hProcess3"/>
    <dgm:cxn modelId="{BE1B064C-0536-444E-8ABC-8EF99C2719D0}" type="presParOf" srcId="{C1F827EF-70B8-4F92-B794-AEF3DF58522B}" destId="{B94DDA83-AFB1-4B44-AF28-C9486D868ADC}" srcOrd="3" destOrd="0" presId="urn:microsoft.com/office/officeart/2005/8/layout/hProcess3"/>
    <dgm:cxn modelId="{A96550F8-B98E-44BD-9CEA-3DBCA180340A}" type="presParOf" srcId="{39FFB5EF-4640-4C46-86BB-1FB91FE24D7B}" destId="{2B437D8E-7C08-4CD7-BFA1-9195CF34AEE7}" srcOrd="2" destOrd="0" presId="urn:microsoft.com/office/officeart/2005/8/layout/hProcess3"/>
    <dgm:cxn modelId="{44BB55BC-5728-4F49-9DB9-E9D10E71B70E}" type="presParOf" srcId="{39FFB5EF-4640-4C46-86BB-1FB91FE24D7B}" destId="{C178FCF1-803E-48D3-BE7A-E0ADD340F7E1}" srcOrd="3" destOrd="0" presId="urn:microsoft.com/office/officeart/2005/8/layout/hProcess3"/>
    <dgm:cxn modelId="{8280BBAB-4C1E-47EB-9F92-11ACF4B12AFA}" type="presParOf" srcId="{C178FCF1-803E-48D3-BE7A-E0ADD340F7E1}" destId="{7C698DC6-4AD9-4C91-B137-A396089F7045}" srcOrd="0" destOrd="0" presId="urn:microsoft.com/office/officeart/2005/8/layout/hProcess3"/>
    <dgm:cxn modelId="{065B43A2-B88A-4D03-8ED3-6A06B1E67EB2}" type="presParOf" srcId="{C178FCF1-803E-48D3-BE7A-E0ADD340F7E1}" destId="{9414BC88-D1F5-4201-92FA-0EEC0A15A2AB}" srcOrd="1" destOrd="0" presId="urn:microsoft.com/office/officeart/2005/8/layout/hProcess3"/>
    <dgm:cxn modelId="{FE674898-33BD-43C1-8BB8-A75E1260CDB7}" type="presParOf" srcId="{C178FCF1-803E-48D3-BE7A-E0ADD340F7E1}" destId="{DA739884-11D8-48E1-89D5-351743FF28BF}" srcOrd="2" destOrd="0" presId="urn:microsoft.com/office/officeart/2005/8/layout/hProcess3"/>
    <dgm:cxn modelId="{4787B83A-EA31-488B-89B5-2E04217F57C6}" type="presParOf" srcId="{C178FCF1-803E-48D3-BE7A-E0ADD340F7E1}" destId="{952C7D12-357D-4279-836C-E8BC4DD06A43}" srcOrd="3" destOrd="0" presId="urn:microsoft.com/office/officeart/2005/8/layout/hProcess3"/>
    <dgm:cxn modelId="{024CE8D1-3F2F-4D32-AE05-27F56F6613E5}" type="presParOf" srcId="{C178FCF1-803E-48D3-BE7A-E0ADD340F7E1}" destId="{28565CF5-75DF-4771-B1F4-816F7FAFF76D}" srcOrd="4" destOrd="0" presId="urn:microsoft.com/office/officeart/2005/8/layout/hProcess3"/>
    <dgm:cxn modelId="{02D5FDB4-8E57-4795-BFA2-B1364DB88027}" type="presParOf" srcId="{39FFB5EF-4640-4C46-86BB-1FB91FE24D7B}" destId="{4F2D62CF-658B-4110-AA44-48F39529B6EC}" srcOrd="4" destOrd="0" presId="urn:microsoft.com/office/officeart/2005/8/layout/hProcess3"/>
    <dgm:cxn modelId="{A670A155-2440-49A4-B08C-C46064115324}" type="presParOf" srcId="{39FFB5EF-4640-4C46-86BB-1FB91FE24D7B}" destId="{9E8D4FEB-1C08-4B7D-965B-A964725AAC32}" srcOrd="5" destOrd="0" presId="urn:microsoft.com/office/officeart/2005/8/layout/hProcess3"/>
    <dgm:cxn modelId="{2D965B28-C9A4-41EE-B4F3-4F58AF794F06}" type="presParOf" srcId="{9E8D4FEB-1C08-4B7D-965B-A964725AAC32}" destId="{7978B538-000D-4CB1-8EBB-539305FFD57A}" srcOrd="0" destOrd="0" presId="urn:microsoft.com/office/officeart/2005/8/layout/hProcess3"/>
    <dgm:cxn modelId="{071BA943-ABBC-40C4-98B4-563672FF2094}" type="presParOf" srcId="{9E8D4FEB-1C08-4B7D-965B-A964725AAC32}" destId="{13DE399F-ECFD-4264-A5FC-C186C74FC5DE}" srcOrd="1" destOrd="0" presId="urn:microsoft.com/office/officeart/2005/8/layout/hProcess3"/>
    <dgm:cxn modelId="{0BE3CEC3-48FA-420D-84D8-760E73B1FA1B}" type="presParOf" srcId="{9E8D4FEB-1C08-4B7D-965B-A964725AAC32}" destId="{08ABC15D-9559-4F8F-9AA0-2AB1D7E4D71B}" srcOrd="2" destOrd="0" presId="urn:microsoft.com/office/officeart/2005/8/layout/hProcess3"/>
    <dgm:cxn modelId="{AA9807EA-72D7-4866-BC48-B76654AB9430}" type="presParOf" srcId="{9E8D4FEB-1C08-4B7D-965B-A964725AAC32}" destId="{9A282036-7423-41FB-9839-C4F6F05FC43E}" srcOrd="3" destOrd="0" presId="urn:microsoft.com/office/officeart/2005/8/layout/hProcess3"/>
    <dgm:cxn modelId="{6E48D1CA-4060-4EA8-8AC3-8E2FBBE2A7E1}" type="presParOf" srcId="{9E8D4FEB-1C08-4B7D-965B-A964725AAC32}" destId="{01B121DD-D8BE-477D-A8F4-46CC6AB241B1}" srcOrd="4" destOrd="0" presId="urn:microsoft.com/office/officeart/2005/8/layout/hProcess3"/>
    <dgm:cxn modelId="{83348C88-2EAD-49D7-88E0-B9B16C958A23}" type="presParOf" srcId="{39FFB5EF-4640-4C46-86BB-1FB91FE24D7B}" destId="{C77B84D1-1845-4B76-A246-A19B2F23CCFB}" srcOrd="6" destOrd="0" presId="urn:microsoft.com/office/officeart/2005/8/layout/hProcess3"/>
    <dgm:cxn modelId="{444F778C-FBCC-436F-AD71-63ADD2FE2A89}" type="presParOf" srcId="{39FFB5EF-4640-4C46-86BB-1FB91FE24D7B}" destId="{D0C95010-0CE2-4315-9AFA-7C16944D8440}" srcOrd="7" destOrd="0" presId="urn:microsoft.com/office/officeart/2005/8/layout/hProcess3"/>
    <dgm:cxn modelId="{BDD6D0EE-28A4-4BFE-AB28-0B15CBC46F76}" type="presParOf" srcId="{D0C95010-0CE2-4315-9AFA-7C16944D8440}" destId="{10BB5D57-B8D0-4902-B3B0-25737D288EDF}" srcOrd="0" destOrd="0" presId="urn:microsoft.com/office/officeart/2005/8/layout/hProcess3"/>
    <dgm:cxn modelId="{97BB8760-37C2-47C1-B6CE-32FDDC2FF73B}" type="presParOf" srcId="{D0C95010-0CE2-4315-9AFA-7C16944D8440}" destId="{2D4D8844-579E-4B35-82CA-1E60F036CC37}" srcOrd="1" destOrd="0" presId="urn:microsoft.com/office/officeart/2005/8/layout/hProcess3"/>
    <dgm:cxn modelId="{7C92509E-113E-4F51-A75D-0B6C706838E1}" type="presParOf" srcId="{D0C95010-0CE2-4315-9AFA-7C16944D8440}" destId="{8E1B8909-4DAA-4827-8EA3-AC50F96E563A}" srcOrd="2" destOrd="0" presId="urn:microsoft.com/office/officeart/2005/8/layout/hProcess3"/>
    <dgm:cxn modelId="{901568DE-AE65-4BBA-851D-7A487F94104B}" type="presParOf" srcId="{D0C95010-0CE2-4315-9AFA-7C16944D8440}" destId="{A12CDBD0-4702-4D06-B17C-A6206110C33D}" srcOrd="3" destOrd="0" presId="urn:microsoft.com/office/officeart/2005/8/layout/hProcess3"/>
    <dgm:cxn modelId="{67A2D3AB-26E7-42BD-BCD2-2C0D4160F4AD}" type="presParOf" srcId="{39FFB5EF-4640-4C46-86BB-1FB91FE24D7B}" destId="{BED027EC-4586-4B9B-AD79-50123DA98392}" srcOrd="8" destOrd="0" presId="urn:microsoft.com/office/officeart/2005/8/layout/hProcess3"/>
    <dgm:cxn modelId="{73242EEB-1760-4BE8-B2EE-197E85CBD8D8}" type="presParOf" srcId="{39FFB5EF-4640-4C46-86BB-1FB91FE24D7B}" destId="{87D1D14E-B0E7-4F9E-8951-EC145C33E3BC}" srcOrd="9" destOrd="0" presId="urn:microsoft.com/office/officeart/2005/8/layout/hProcess3"/>
    <dgm:cxn modelId="{BC18D992-29A9-42DF-BF33-FDD16990F3B3}" type="presParOf" srcId="{39FFB5EF-4640-4C46-86BB-1FB91FE24D7B}" destId="{538B7DC5-2640-4359-BC95-2109E0F949F7}" srcOrd="10" destOrd="0" presId="urn:microsoft.com/office/officeart/2005/8/layout/hProcess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10448-47D6-4B84-A8BB-439FD792CE0A}"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pPr rtl="1"/>
          <a:endParaRPr lang="ar-EG"/>
        </a:p>
      </dgm:t>
    </dgm:pt>
    <dgm:pt modelId="{F9621569-91A7-496B-BD28-D2A9D2B4D9C4}">
      <dgm:prSet phldrT="[Text]"/>
      <dgm:spPr/>
      <dgm:t>
        <a:bodyPr/>
        <a:lstStyle/>
        <a:p>
          <a:pPr rtl="0"/>
          <a:r>
            <a:rPr lang="en-US" dirty="0"/>
            <a:t>Author</a:t>
          </a:r>
          <a:endParaRPr lang="ar-EG" dirty="0"/>
        </a:p>
      </dgm:t>
    </dgm:pt>
    <dgm:pt modelId="{C6B45470-9243-46B4-A053-A5A40BB5DA46}" type="parTrans" cxnId="{47FC2678-8551-4E33-885C-02D1FDD312A3}">
      <dgm:prSet/>
      <dgm:spPr/>
      <dgm:t>
        <a:bodyPr/>
        <a:lstStyle/>
        <a:p>
          <a:pPr rtl="0"/>
          <a:endParaRPr lang="ar-EG"/>
        </a:p>
      </dgm:t>
    </dgm:pt>
    <dgm:pt modelId="{20245801-EF58-4022-826B-F6493419150C}" type="sibTrans" cxnId="{47FC2678-8551-4E33-885C-02D1FDD312A3}">
      <dgm:prSet/>
      <dgm:spPr/>
      <dgm:t>
        <a:bodyPr/>
        <a:lstStyle/>
        <a:p>
          <a:pPr rtl="0"/>
          <a:endParaRPr lang="ar-EG"/>
        </a:p>
      </dgm:t>
    </dgm:pt>
    <dgm:pt modelId="{E2B568F8-F1B2-4F50-BED6-AAE4F4FB533C}">
      <dgm:prSet phldrT="[Text]" custT="1"/>
      <dgm:spPr/>
      <dgm:t>
        <a:bodyPr lIns="180000" tIns="180000" rIns="36000" bIns="180000"/>
        <a:lstStyle/>
        <a:p>
          <a:pPr rtl="0"/>
          <a:r>
            <a:rPr lang="en-US" sz="2800" dirty="0">
              <a:solidFill>
                <a:schemeClr val="accent6"/>
              </a:solidFill>
            </a:rPr>
            <a:t>Reporting</a:t>
          </a:r>
          <a:endParaRPr lang="ar-EG" sz="2800" dirty="0">
            <a:solidFill>
              <a:schemeClr val="accent6"/>
            </a:solidFill>
          </a:endParaRPr>
        </a:p>
      </dgm:t>
    </dgm:pt>
    <dgm:pt modelId="{D851529D-3D97-4E91-9237-EE272EB3D087}" type="parTrans" cxnId="{96C143BD-CAD3-4DD6-9C35-A940C689F20D}">
      <dgm:prSet/>
      <dgm:spPr/>
      <dgm:t>
        <a:bodyPr/>
        <a:lstStyle/>
        <a:p>
          <a:pPr rtl="0"/>
          <a:endParaRPr lang="ar-EG"/>
        </a:p>
      </dgm:t>
    </dgm:pt>
    <dgm:pt modelId="{F886ED8D-8687-43BE-9C4C-E3AB105C33BB}" type="sibTrans" cxnId="{96C143BD-CAD3-4DD6-9C35-A940C689F20D}">
      <dgm:prSet/>
      <dgm:spPr/>
      <dgm:t>
        <a:bodyPr/>
        <a:lstStyle/>
        <a:p>
          <a:pPr rtl="0"/>
          <a:endParaRPr lang="ar-EG"/>
        </a:p>
      </dgm:t>
    </dgm:pt>
    <dgm:pt modelId="{7F9BB653-B4D1-46BB-A288-18BFDE074855}">
      <dgm:prSet phldrT="[Text]"/>
      <dgm:spPr/>
      <dgm:t>
        <a:bodyPr/>
        <a:lstStyle/>
        <a:p>
          <a:pPr rtl="0"/>
          <a:r>
            <a:rPr lang="en-US" dirty="0"/>
            <a:t>Model</a:t>
          </a:r>
          <a:endParaRPr lang="ar-EG" dirty="0"/>
        </a:p>
      </dgm:t>
    </dgm:pt>
    <dgm:pt modelId="{4FED8627-C1E6-41B5-8DDA-1DAFEB4D1922}" type="parTrans" cxnId="{353EABEA-A6ED-4A6E-8237-2B868ECE9BDA}">
      <dgm:prSet/>
      <dgm:spPr/>
      <dgm:t>
        <a:bodyPr/>
        <a:lstStyle/>
        <a:p>
          <a:pPr rtl="0"/>
          <a:endParaRPr lang="ar-EG"/>
        </a:p>
      </dgm:t>
    </dgm:pt>
    <dgm:pt modelId="{C9F99D3D-C520-41D0-BFF7-4D92C93D9A06}" type="sibTrans" cxnId="{353EABEA-A6ED-4A6E-8237-2B868ECE9BDA}">
      <dgm:prSet/>
      <dgm:spPr/>
      <dgm:t>
        <a:bodyPr lIns="180000"/>
        <a:lstStyle/>
        <a:p>
          <a:pPr algn="ctr" rtl="0">
            <a:lnSpc>
              <a:spcPct val="100000"/>
            </a:lnSpc>
            <a:spcAft>
              <a:spcPts val="0"/>
            </a:spcAft>
          </a:pPr>
          <a:r>
            <a:rPr lang="en-US" dirty="0"/>
            <a:t>Package</a:t>
          </a:r>
          <a:endParaRPr lang="ar-EG" dirty="0"/>
        </a:p>
      </dgm:t>
    </dgm:pt>
    <dgm:pt modelId="{CE8372A9-7410-4704-B164-E36A05D56AF9}">
      <dgm:prSet phldrT="[Text]" custT="1"/>
      <dgm:spPr/>
      <dgm:t>
        <a:bodyPr/>
        <a:lstStyle/>
        <a:p>
          <a:pPr rtl="0"/>
          <a:r>
            <a:rPr lang="en-US" sz="2400" dirty="0">
              <a:solidFill>
                <a:schemeClr val="accent6"/>
              </a:solidFill>
            </a:rPr>
            <a:t>Framework Manager</a:t>
          </a:r>
          <a:endParaRPr lang="ar-EG" sz="2400" dirty="0">
            <a:solidFill>
              <a:schemeClr val="accent6"/>
            </a:solidFill>
          </a:endParaRPr>
        </a:p>
      </dgm:t>
    </dgm:pt>
    <dgm:pt modelId="{3E1F9179-048B-438B-98E0-94F8D8CB1EB0}" type="parTrans" cxnId="{29110354-2D31-4E29-968E-1045DB4A3AB4}">
      <dgm:prSet/>
      <dgm:spPr/>
      <dgm:t>
        <a:bodyPr/>
        <a:lstStyle/>
        <a:p>
          <a:pPr rtl="0"/>
          <a:endParaRPr lang="ar-EG"/>
        </a:p>
      </dgm:t>
    </dgm:pt>
    <dgm:pt modelId="{AFB404EE-8FCD-46C5-96B7-8DF7DA2D8ADD}" type="sibTrans" cxnId="{29110354-2D31-4E29-968E-1045DB4A3AB4}">
      <dgm:prSet/>
      <dgm:spPr/>
      <dgm:t>
        <a:bodyPr/>
        <a:lstStyle/>
        <a:p>
          <a:pPr rtl="0"/>
          <a:endParaRPr lang="ar-EG"/>
        </a:p>
      </dgm:t>
    </dgm:pt>
    <dgm:pt modelId="{73707F11-3230-4900-BCBC-95390CDCE8CF}">
      <dgm:prSet phldrT="[Text]" custT="1"/>
      <dgm:spPr/>
      <dgm:t>
        <a:bodyPr/>
        <a:lstStyle/>
        <a:p>
          <a:pPr rtl="0"/>
          <a:r>
            <a:rPr lang="en-US" sz="2400" dirty="0">
              <a:solidFill>
                <a:schemeClr val="accent6"/>
              </a:solidFill>
            </a:rPr>
            <a:t>Transformer</a:t>
          </a:r>
          <a:endParaRPr lang="ar-EG" sz="2400" dirty="0">
            <a:solidFill>
              <a:schemeClr val="accent6"/>
            </a:solidFill>
          </a:endParaRPr>
        </a:p>
      </dgm:t>
    </dgm:pt>
    <dgm:pt modelId="{E56B4764-06E8-4CCF-9361-3049134A9172}" type="parTrans" cxnId="{A5BB4271-615A-4963-A1DB-F2C999F58CB6}">
      <dgm:prSet/>
      <dgm:spPr/>
      <dgm:t>
        <a:bodyPr/>
        <a:lstStyle/>
        <a:p>
          <a:pPr rtl="0"/>
          <a:endParaRPr lang="ar-EG"/>
        </a:p>
      </dgm:t>
    </dgm:pt>
    <dgm:pt modelId="{7A7A62D8-61B6-4B09-A0C4-EE406084364F}" type="sibTrans" cxnId="{A5BB4271-615A-4963-A1DB-F2C999F58CB6}">
      <dgm:prSet/>
      <dgm:spPr/>
      <dgm:t>
        <a:bodyPr/>
        <a:lstStyle/>
        <a:p>
          <a:pPr rtl="0"/>
          <a:endParaRPr lang="ar-EG"/>
        </a:p>
      </dgm:t>
    </dgm:pt>
    <dgm:pt modelId="{E5461DF1-931E-460C-99EE-BAAB29B7609F}">
      <dgm:prSet phldrT="[Text]" custT="1"/>
      <dgm:spPr/>
      <dgm:t>
        <a:bodyPr lIns="180000" tIns="180000" rIns="36000" bIns="180000"/>
        <a:lstStyle/>
        <a:p>
          <a:pPr rtl="0"/>
          <a:r>
            <a:rPr lang="en-US" sz="2800" dirty="0">
              <a:solidFill>
                <a:schemeClr val="accent6"/>
              </a:solidFill>
            </a:rPr>
            <a:t>Dashboard</a:t>
          </a:r>
          <a:endParaRPr lang="ar-EG" sz="2800" dirty="0">
            <a:solidFill>
              <a:schemeClr val="accent6"/>
            </a:solidFill>
          </a:endParaRPr>
        </a:p>
      </dgm:t>
    </dgm:pt>
    <dgm:pt modelId="{B82820BA-6DF0-48E8-AD7F-550AA666134F}" type="parTrans" cxnId="{8AC4DF33-B111-4A98-AD9F-4891BD87DC19}">
      <dgm:prSet/>
      <dgm:spPr/>
      <dgm:t>
        <a:bodyPr/>
        <a:lstStyle/>
        <a:p>
          <a:pPr rtl="0"/>
          <a:endParaRPr lang="ar-EG"/>
        </a:p>
      </dgm:t>
    </dgm:pt>
    <dgm:pt modelId="{75B9420A-E28B-46F0-A6EC-746C89F6DCA4}" type="sibTrans" cxnId="{8AC4DF33-B111-4A98-AD9F-4891BD87DC19}">
      <dgm:prSet/>
      <dgm:spPr/>
      <dgm:t>
        <a:bodyPr/>
        <a:lstStyle/>
        <a:p>
          <a:pPr rtl="0"/>
          <a:endParaRPr lang="ar-EG"/>
        </a:p>
      </dgm:t>
    </dgm:pt>
    <dgm:pt modelId="{6DBE2CC5-730C-420E-9EC4-E7E6B1D9E47A}">
      <dgm:prSet phldrT="[Text]" custT="1"/>
      <dgm:spPr/>
      <dgm:t>
        <a:bodyPr/>
        <a:lstStyle/>
        <a:p>
          <a:pPr rtl="0"/>
          <a:r>
            <a:rPr lang="en-US" sz="2400" dirty="0">
              <a:solidFill>
                <a:schemeClr val="accent6"/>
              </a:solidFill>
            </a:rPr>
            <a:t>Dynamic Cube Designer</a:t>
          </a:r>
          <a:endParaRPr lang="ar-EG" sz="2400" dirty="0">
            <a:solidFill>
              <a:schemeClr val="accent6"/>
            </a:solidFill>
          </a:endParaRPr>
        </a:p>
      </dgm:t>
    </dgm:pt>
    <dgm:pt modelId="{59E859AC-A93C-489A-977F-B37D4F1D957F}" type="parTrans" cxnId="{03B586B0-46DF-4D6A-8DF5-0E0335805A07}">
      <dgm:prSet/>
      <dgm:spPr/>
      <dgm:t>
        <a:bodyPr/>
        <a:lstStyle/>
        <a:p>
          <a:pPr rtl="0"/>
          <a:endParaRPr lang="ar-EG"/>
        </a:p>
      </dgm:t>
    </dgm:pt>
    <dgm:pt modelId="{4C20FD03-5AEA-4919-8310-F2CF2B220AF5}" type="sibTrans" cxnId="{03B586B0-46DF-4D6A-8DF5-0E0335805A07}">
      <dgm:prSet/>
      <dgm:spPr/>
      <dgm:t>
        <a:bodyPr/>
        <a:lstStyle/>
        <a:p>
          <a:pPr rtl="0"/>
          <a:endParaRPr lang="ar-EG"/>
        </a:p>
      </dgm:t>
    </dgm:pt>
    <dgm:pt modelId="{E100A777-D73A-4528-8736-C658710B0648}" type="pres">
      <dgm:prSet presAssocID="{D4210448-47D6-4B84-A8BB-439FD792CE0A}" presName="linearFlow" presStyleCnt="0">
        <dgm:presLayoutVars>
          <dgm:dir/>
          <dgm:animLvl val="lvl"/>
          <dgm:resizeHandles val="exact"/>
        </dgm:presLayoutVars>
      </dgm:prSet>
      <dgm:spPr/>
    </dgm:pt>
    <dgm:pt modelId="{D2B0F2C1-9C26-4464-A746-EB7E3063C28E}" type="pres">
      <dgm:prSet presAssocID="{7F9BB653-B4D1-46BB-A288-18BFDE074855}" presName="composite" presStyleCnt="0"/>
      <dgm:spPr/>
    </dgm:pt>
    <dgm:pt modelId="{8B54D3D9-78B9-488F-96C4-BE5C88FD1159}" type="pres">
      <dgm:prSet presAssocID="{7F9BB653-B4D1-46BB-A288-18BFDE074855}" presName="parTx" presStyleLbl="node1" presStyleIdx="0" presStyleCnt="2">
        <dgm:presLayoutVars>
          <dgm:chMax val="0"/>
          <dgm:chPref val="0"/>
          <dgm:bulletEnabled val="1"/>
        </dgm:presLayoutVars>
      </dgm:prSet>
      <dgm:spPr/>
    </dgm:pt>
    <dgm:pt modelId="{A78CF7DE-51F3-40B6-AA49-BBF69470F32A}" type="pres">
      <dgm:prSet presAssocID="{7F9BB653-B4D1-46BB-A288-18BFDE074855}" presName="parSh" presStyleLbl="node1" presStyleIdx="0" presStyleCnt="2" custScaleY="84090"/>
      <dgm:spPr/>
    </dgm:pt>
    <dgm:pt modelId="{BDB7272B-73B3-4CBC-A161-5DBA217A846C}" type="pres">
      <dgm:prSet presAssocID="{7F9BB653-B4D1-46BB-A288-18BFDE074855}" presName="desTx" presStyleLbl="fgAcc1" presStyleIdx="0" presStyleCnt="2">
        <dgm:presLayoutVars>
          <dgm:bulletEnabled val="1"/>
        </dgm:presLayoutVars>
      </dgm:prSet>
      <dgm:spPr/>
    </dgm:pt>
    <dgm:pt modelId="{AB1C3985-014C-43BE-A0E9-D4565EC1BC3D}" type="pres">
      <dgm:prSet presAssocID="{C9F99D3D-C520-41D0-BFF7-4D92C93D9A06}" presName="sibTrans" presStyleLbl="sibTrans2D1" presStyleIdx="0" presStyleCnt="1" custScaleX="131635"/>
      <dgm:spPr>
        <a:prstGeom prst="can">
          <a:avLst/>
        </a:prstGeom>
      </dgm:spPr>
    </dgm:pt>
    <dgm:pt modelId="{A5758A76-C361-4A85-8F66-350C7452374F}" type="pres">
      <dgm:prSet presAssocID="{C9F99D3D-C520-41D0-BFF7-4D92C93D9A06}" presName="connTx" presStyleLbl="sibTrans2D1" presStyleIdx="0" presStyleCnt="1"/>
      <dgm:spPr/>
    </dgm:pt>
    <dgm:pt modelId="{48D70AA8-A6CE-48EF-8296-0EB48D2B305B}" type="pres">
      <dgm:prSet presAssocID="{F9621569-91A7-496B-BD28-D2A9D2B4D9C4}" presName="composite" presStyleCnt="0"/>
      <dgm:spPr/>
    </dgm:pt>
    <dgm:pt modelId="{60CA8178-D93B-44C2-8A23-783A798655CB}" type="pres">
      <dgm:prSet presAssocID="{F9621569-91A7-496B-BD28-D2A9D2B4D9C4}" presName="parTx" presStyleLbl="node1" presStyleIdx="0" presStyleCnt="2">
        <dgm:presLayoutVars>
          <dgm:chMax val="0"/>
          <dgm:chPref val="0"/>
          <dgm:bulletEnabled val="1"/>
        </dgm:presLayoutVars>
      </dgm:prSet>
      <dgm:spPr/>
    </dgm:pt>
    <dgm:pt modelId="{6AC8A69C-E5FD-4D6E-B4A0-E83372A4E0E0}" type="pres">
      <dgm:prSet presAssocID="{F9621569-91A7-496B-BD28-D2A9D2B4D9C4}" presName="parSh" presStyleLbl="node1" presStyleIdx="1" presStyleCnt="2" custScaleY="87799"/>
      <dgm:spPr/>
    </dgm:pt>
    <dgm:pt modelId="{31000328-F130-47EB-88B4-2FBAF700CCE8}" type="pres">
      <dgm:prSet presAssocID="{F9621569-91A7-496B-BD28-D2A9D2B4D9C4}" presName="desTx" presStyleLbl="fgAcc1" presStyleIdx="1" presStyleCnt="2">
        <dgm:presLayoutVars>
          <dgm:bulletEnabled val="1"/>
        </dgm:presLayoutVars>
      </dgm:prSet>
      <dgm:spPr/>
    </dgm:pt>
  </dgm:ptLst>
  <dgm:cxnLst>
    <dgm:cxn modelId="{7ED8F700-E21F-49AE-90F6-F381AA246C98}" type="presOf" srcId="{E2B568F8-F1B2-4F50-BED6-AAE4F4FB533C}" destId="{31000328-F130-47EB-88B4-2FBAF700CCE8}" srcOrd="0" destOrd="0" presId="urn:microsoft.com/office/officeart/2005/8/layout/process3"/>
    <dgm:cxn modelId="{8AC4DF33-B111-4A98-AD9F-4891BD87DC19}" srcId="{F9621569-91A7-496B-BD28-D2A9D2B4D9C4}" destId="{E5461DF1-931E-460C-99EE-BAAB29B7609F}" srcOrd="1" destOrd="0" parTransId="{B82820BA-6DF0-48E8-AD7F-550AA666134F}" sibTransId="{75B9420A-E28B-46F0-A6EC-746C89F6DCA4}"/>
    <dgm:cxn modelId="{259C1F61-B14E-49CF-8947-8B960B616BE6}" type="presOf" srcId="{7F9BB653-B4D1-46BB-A288-18BFDE074855}" destId="{8B54D3D9-78B9-488F-96C4-BE5C88FD1159}" srcOrd="0" destOrd="0" presId="urn:microsoft.com/office/officeart/2005/8/layout/process3"/>
    <dgm:cxn modelId="{37F5754B-7C8A-4D85-BD9B-ED7286B7A6AC}" type="presOf" srcId="{D4210448-47D6-4B84-A8BB-439FD792CE0A}" destId="{E100A777-D73A-4528-8736-C658710B0648}" srcOrd="0" destOrd="0" presId="urn:microsoft.com/office/officeart/2005/8/layout/process3"/>
    <dgm:cxn modelId="{A5BB4271-615A-4963-A1DB-F2C999F58CB6}" srcId="{7F9BB653-B4D1-46BB-A288-18BFDE074855}" destId="{73707F11-3230-4900-BCBC-95390CDCE8CF}" srcOrd="1" destOrd="0" parTransId="{E56B4764-06E8-4CCF-9361-3049134A9172}" sibTransId="{7A7A62D8-61B6-4B09-A0C4-EE406084364F}"/>
    <dgm:cxn modelId="{703B7F52-0C39-4172-804A-3E039F827B1E}" type="presOf" srcId="{6DBE2CC5-730C-420E-9EC4-E7E6B1D9E47A}" destId="{BDB7272B-73B3-4CBC-A161-5DBA217A846C}" srcOrd="0" destOrd="2" presId="urn:microsoft.com/office/officeart/2005/8/layout/process3"/>
    <dgm:cxn modelId="{29110354-2D31-4E29-968E-1045DB4A3AB4}" srcId="{7F9BB653-B4D1-46BB-A288-18BFDE074855}" destId="{CE8372A9-7410-4704-B164-E36A05D56AF9}" srcOrd="0" destOrd="0" parTransId="{3E1F9179-048B-438B-98E0-94F8D8CB1EB0}" sibTransId="{AFB404EE-8FCD-46C5-96B7-8DF7DA2D8ADD}"/>
    <dgm:cxn modelId="{576DB275-E26C-4CC1-BD02-64D095F68B28}" type="presOf" srcId="{C9F99D3D-C520-41D0-BFF7-4D92C93D9A06}" destId="{A5758A76-C361-4A85-8F66-350C7452374F}" srcOrd="1" destOrd="0" presId="urn:microsoft.com/office/officeart/2005/8/layout/process3"/>
    <dgm:cxn modelId="{47FC2678-8551-4E33-885C-02D1FDD312A3}" srcId="{D4210448-47D6-4B84-A8BB-439FD792CE0A}" destId="{F9621569-91A7-496B-BD28-D2A9D2B4D9C4}" srcOrd="1" destOrd="0" parTransId="{C6B45470-9243-46B4-A053-A5A40BB5DA46}" sibTransId="{20245801-EF58-4022-826B-F6493419150C}"/>
    <dgm:cxn modelId="{03E0F485-A067-4C2C-9D45-84F661E0BA01}" type="presOf" srcId="{73707F11-3230-4900-BCBC-95390CDCE8CF}" destId="{BDB7272B-73B3-4CBC-A161-5DBA217A846C}" srcOrd="0" destOrd="1" presId="urn:microsoft.com/office/officeart/2005/8/layout/process3"/>
    <dgm:cxn modelId="{A489F0A3-6D13-4372-97BB-092655C479CB}" type="presOf" srcId="{C9F99D3D-C520-41D0-BFF7-4D92C93D9A06}" destId="{AB1C3985-014C-43BE-A0E9-D4565EC1BC3D}" srcOrd="0" destOrd="0" presId="urn:microsoft.com/office/officeart/2005/8/layout/process3"/>
    <dgm:cxn modelId="{B349ECAE-93B7-4AAF-ABCF-8E44FE9EC86C}" type="presOf" srcId="{7F9BB653-B4D1-46BB-A288-18BFDE074855}" destId="{A78CF7DE-51F3-40B6-AA49-BBF69470F32A}" srcOrd="1" destOrd="0" presId="urn:microsoft.com/office/officeart/2005/8/layout/process3"/>
    <dgm:cxn modelId="{03B586B0-46DF-4D6A-8DF5-0E0335805A07}" srcId="{7F9BB653-B4D1-46BB-A288-18BFDE074855}" destId="{6DBE2CC5-730C-420E-9EC4-E7E6B1D9E47A}" srcOrd="2" destOrd="0" parTransId="{59E859AC-A93C-489A-977F-B37D4F1D957F}" sibTransId="{4C20FD03-5AEA-4919-8310-F2CF2B220AF5}"/>
    <dgm:cxn modelId="{96C143BD-CAD3-4DD6-9C35-A940C689F20D}" srcId="{F9621569-91A7-496B-BD28-D2A9D2B4D9C4}" destId="{E2B568F8-F1B2-4F50-BED6-AAE4F4FB533C}" srcOrd="0" destOrd="0" parTransId="{D851529D-3D97-4E91-9237-EE272EB3D087}" sibTransId="{F886ED8D-8687-43BE-9C4C-E3AB105C33BB}"/>
    <dgm:cxn modelId="{A1BF74E5-9244-44C9-A60B-17F0C9F7DA6C}" type="presOf" srcId="{CE8372A9-7410-4704-B164-E36A05D56AF9}" destId="{BDB7272B-73B3-4CBC-A161-5DBA217A846C}" srcOrd="0" destOrd="0" presId="urn:microsoft.com/office/officeart/2005/8/layout/process3"/>
    <dgm:cxn modelId="{353EABEA-A6ED-4A6E-8237-2B868ECE9BDA}" srcId="{D4210448-47D6-4B84-A8BB-439FD792CE0A}" destId="{7F9BB653-B4D1-46BB-A288-18BFDE074855}" srcOrd="0" destOrd="0" parTransId="{4FED8627-C1E6-41B5-8DDA-1DAFEB4D1922}" sibTransId="{C9F99D3D-C520-41D0-BFF7-4D92C93D9A06}"/>
    <dgm:cxn modelId="{081BEAF1-E852-4D77-A011-C52965DE0B68}" type="presOf" srcId="{E5461DF1-931E-460C-99EE-BAAB29B7609F}" destId="{31000328-F130-47EB-88B4-2FBAF700CCE8}" srcOrd="0" destOrd="1" presId="urn:microsoft.com/office/officeart/2005/8/layout/process3"/>
    <dgm:cxn modelId="{801BEAF3-66B8-4E61-B80B-3362F8EB3436}" type="presOf" srcId="{F9621569-91A7-496B-BD28-D2A9D2B4D9C4}" destId="{60CA8178-D93B-44C2-8A23-783A798655CB}" srcOrd="0" destOrd="0" presId="urn:microsoft.com/office/officeart/2005/8/layout/process3"/>
    <dgm:cxn modelId="{AD3ADCF6-8B37-440E-B8E4-2D32F7CEBED0}" type="presOf" srcId="{F9621569-91A7-496B-BD28-D2A9D2B4D9C4}" destId="{6AC8A69C-E5FD-4D6E-B4A0-E83372A4E0E0}" srcOrd="1" destOrd="0" presId="urn:microsoft.com/office/officeart/2005/8/layout/process3"/>
    <dgm:cxn modelId="{157C2A8F-DD90-43F9-89BD-581DD58EB1C1}" type="presParOf" srcId="{E100A777-D73A-4528-8736-C658710B0648}" destId="{D2B0F2C1-9C26-4464-A746-EB7E3063C28E}" srcOrd="0" destOrd="0" presId="urn:microsoft.com/office/officeart/2005/8/layout/process3"/>
    <dgm:cxn modelId="{AF2BF336-460C-4615-AD7E-973BD0565D97}" type="presParOf" srcId="{D2B0F2C1-9C26-4464-A746-EB7E3063C28E}" destId="{8B54D3D9-78B9-488F-96C4-BE5C88FD1159}" srcOrd="0" destOrd="0" presId="urn:microsoft.com/office/officeart/2005/8/layout/process3"/>
    <dgm:cxn modelId="{2400B455-6C6D-424D-90C2-50F3B46C0CA0}" type="presParOf" srcId="{D2B0F2C1-9C26-4464-A746-EB7E3063C28E}" destId="{A78CF7DE-51F3-40B6-AA49-BBF69470F32A}" srcOrd="1" destOrd="0" presId="urn:microsoft.com/office/officeart/2005/8/layout/process3"/>
    <dgm:cxn modelId="{A5437107-8409-4378-B04D-1D4B6F984EAC}" type="presParOf" srcId="{D2B0F2C1-9C26-4464-A746-EB7E3063C28E}" destId="{BDB7272B-73B3-4CBC-A161-5DBA217A846C}" srcOrd="2" destOrd="0" presId="urn:microsoft.com/office/officeart/2005/8/layout/process3"/>
    <dgm:cxn modelId="{B1B1A5CA-091F-400D-9508-B71990662DD3}" type="presParOf" srcId="{E100A777-D73A-4528-8736-C658710B0648}" destId="{AB1C3985-014C-43BE-A0E9-D4565EC1BC3D}" srcOrd="1" destOrd="0" presId="urn:microsoft.com/office/officeart/2005/8/layout/process3"/>
    <dgm:cxn modelId="{BA261666-0996-4543-AEA1-03C2B282E704}" type="presParOf" srcId="{AB1C3985-014C-43BE-A0E9-D4565EC1BC3D}" destId="{A5758A76-C361-4A85-8F66-350C7452374F}" srcOrd="0" destOrd="0" presId="urn:microsoft.com/office/officeart/2005/8/layout/process3"/>
    <dgm:cxn modelId="{93EAAC56-439D-4B91-832E-481C90F10E35}" type="presParOf" srcId="{E100A777-D73A-4528-8736-C658710B0648}" destId="{48D70AA8-A6CE-48EF-8296-0EB48D2B305B}" srcOrd="2" destOrd="0" presId="urn:microsoft.com/office/officeart/2005/8/layout/process3"/>
    <dgm:cxn modelId="{CC879056-A6BA-4C5A-82A7-92155400A17F}" type="presParOf" srcId="{48D70AA8-A6CE-48EF-8296-0EB48D2B305B}" destId="{60CA8178-D93B-44C2-8A23-783A798655CB}" srcOrd="0" destOrd="0" presId="urn:microsoft.com/office/officeart/2005/8/layout/process3"/>
    <dgm:cxn modelId="{CF1F8C02-E8CB-4478-8DBF-B1FB0E10DEDA}" type="presParOf" srcId="{48D70AA8-A6CE-48EF-8296-0EB48D2B305B}" destId="{6AC8A69C-E5FD-4D6E-B4A0-E83372A4E0E0}" srcOrd="1" destOrd="0" presId="urn:microsoft.com/office/officeart/2005/8/layout/process3"/>
    <dgm:cxn modelId="{BC26C62F-483B-4B36-8638-B00B1DF5A330}" type="presParOf" srcId="{48D70AA8-A6CE-48EF-8296-0EB48D2B305B}" destId="{31000328-F130-47EB-88B4-2FBAF700CC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BB27D8-D103-40C7-A43D-37EEE24C17F2}" type="doc">
      <dgm:prSet loTypeId="urn:microsoft.com/office/officeart/2005/8/layout/hierarchy4" loCatId="hierarchy" qsTypeId="urn:microsoft.com/office/officeart/2005/8/quickstyle/3d1" qsCatId="3D" csTypeId="urn:microsoft.com/office/officeart/2005/8/colors/accent1_2" csCatId="accent1" phldr="1"/>
      <dgm:spPr/>
      <dgm:t>
        <a:bodyPr/>
        <a:lstStyle/>
        <a:p>
          <a:endParaRPr lang="en-US"/>
        </a:p>
      </dgm:t>
    </dgm:pt>
    <dgm:pt modelId="{324F00BB-80D5-4856-964A-1886E25A9DB9}">
      <dgm:prSet phldrT="[Text]" custT="1"/>
      <dgm:spPr/>
      <dgm:t>
        <a:bodyPr vert="horz"/>
        <a:lstStyle/>
        <a:p>
          <a:pPr>
            <a:lnSpc>
              <a:spcPct val="100000"/>
            </a:lnSpc>
          </a:pPr>
          <a:r>
            <a:rPr lang="en-US" sz="1800" dirty="0"/>
            <a:t>Interfaces</a:t>
          </a:r>
        </a:p>
      </dgm:t>
    </dgm:pt>
    <dgm:pt modelId="{10802479-E81F-47D1-BE85-2852B9354C05}" type="parTrans" cxnId="{60BA2CD8-6FD7-4371-84B8-1D1E7F8758DB}">
      <dgm:prSet/>
      <dgm:spPr/>
      <dgm:t>
        <a:bodyPr/>
        <a:lstStyle/>
        <a:p>
          <a:endParaRPr lang="en-US"/>
        </a:p>
      </dgm:t>
    </dgm:pt>
    <dgm:pt modelId="{5C291DB4-68C0-44AF-92EA-63FABF655ACC}" type="sibTrans" cxnId="{60BA2CD8-6FD7-4371-84B8-1D1E7F8758DB}">
      <dgm:prSet/>
      <dgm:spPr/>
      <dgm:t>
        <a:bodyPr/>
        <a:lstStyle/>
        <a:p>
          <a:endParaRPr lang="en-US"/>
        </a:p>
      </dgm:t>
    </dgm:pt>
    <dgm:pt modelId="{2471E8CE-D555-4D4F-B046-384B72806A5B}">
      <dgm:prSet phldrT="[Text]" custT="1"/>
      <dgm:spPr/>
      <dgm:t>
        <a:bodyPr/>
        <a:lstStyle/>
        <a:p>
          <a:pPr rtl="0"/>
          <a:r>
            <a:rPr lang="en-US" sz="2800" dirty="0"/>
            <a:t>Web Server (Gateways)</a:t>
          </a:r>
        </a:p>
      </dgm:t>
    </dgm:pt>
    <dgm:pt modelId="{D732D1E6-906D-4DD2-9E1D-49A24C5970B1}" type="parTrans" cxnId="{C6DCBAB8-A3A2-403A-9BBD-BCE5578C8184}">
      <dgm:prSet/>
      <dgm:spPr/>
      <dgm:t>
        <a:bodyPr/>
        <a:lstStyle/>
        <a:p>
          <a:endParaRPr lang="en-US"/>
        </a:p>
      </dgm:t>
    </dgm:pt>
    <dgm:pt modelId="{A4C3B6CE-7293-4F42-959B-55BFCEA20F34}" type="sibTrans" cxnId="{C6DCBAB8-A3A2-403A-9BBD-BCE5578C8184}">
      <dgm:prSet/>
      <dgm:spPr/>
      <dgm:t>
        <a:bodyPr/>
        <a:lstStyle/>
        <a:p>
          <a:endParaRPr lang="en-US"/>
        </a:p>
      </dgm:t>
    </dgm:pt>
    <dgm:pt modelId="{3CEC2659-25F1-405E-B610-73CBA178B93D}">
      <dgm:prSet phldrT="[Text]" custT="1"/>
      <dgm:spPr/>
      <dgm:t>
        <a:bodyPr/>
        <a:lstStyle/>
        <a:p>
          <a:pPr rtl="0"/>
          <a:r>
            <a:rPr lang="en-US" sz="1800" dirty="0"/>
            <a:t>ODBC</a:t>
          </a:r>
        </a:p>
      </dgm:t>
    </dgm:pt>
    <dgm:pt modelId="{4012E017-7248-4517-8F9A-26FC4F429F80}" type="parTrans" cxnId="{0D2E494B-8557-47DA-A8E0-436C753DD904}">
      <dgm:prSet/>
      <dgm:spPr/>
      <dgm:t>
        <a:bodyPr/>
        <a:lstStyle/>
        <a:p>
          <a:endParaRPr lang="en-US"/>
        </a:p>
      </dgm:t>
    </dgm:pt>
    <dgm:pt modelId="{4001C137-BB9F-4065-8E1B-045215EEF529}" type="sibTrans" cxnId="{0D2E494B-8557-47DA-A8E0-436C753DD904}">
      <dgm:prSet/>
      <dgm:spPr/>
      <dgm:t>
        <a:bodyPr/>
        <a:lstStyle/>
        <a:p>
          <a:endParaRPr lang="en-US"/>
        </a:p>
      </dgm:t>
    </dgm:pt>
    <dgm:pt modelId="{38813E1D-2F80-4CF2-A63F-657DC44A80C4}">
      <dgm:prSet phldrT="[Text]" custT="1"/>
      <dgm:spPr/>
      <dgm:t>
        <a:bodyPr/>
        <a:lstStyle/>
        <a:p>
          <a:pPr rtl="0"/>
          <a:r>
            <a:rPr lang="en-US" sz="1800" dirty="0"/>
            <a:t>Oracle</a:t>
          </a:r>
        </a:p>
      </dgm:t>
    </dgm:pt>
    <dgm:pt modelId="{DE7CE9F2-2E09-4990-8D94-1FD9CD64376B}" type="parTrans" cxnId="{1BAE34BE-0F1C-428A-88F4-C2A129D86AE0}">
      <dgm:prSet/>
      <dgm:spPr/>
      <dgm:t>
        <a:bodyPr/>
        <a:lstStyle/>
        <a:p>
          <a:endParaRPr lang="en-US"/>
        </a:p>
      </dgm:t>
    </dgm:pt>
    <dgm:pt modelId="{80BADE58-3117-444E-9B0E-213DC0A20ADB}" type="sibTrans" cxnId="{1BAE34BE-0F1C-428A-88F4-C2A129D86AE0}">
      <dgm:prSet/>
      <dgm:spPr/>
      <dgm:t>
        <a:bodyPr/>
        <a:lstStyle/>
        <a:p>
          <a:endParaRPr lang="en-US"/>
        </a:p>
      </dgm:t>
    </dgm:pt>
    <dgm:pt modelId="{7BCF286E-0381-469A-A1FA-3D7F4FA2BE72}">
      <dgm:prSet phldrT="[Text]" custT="1"/>
      <dgm:spPr/>
      <dgm:t>
        <a:bodyPr/>
        <a:lstStyle/>
        <a:p>
          <a:pPr rtl="0"/>
          <a:r>
            <a:rPr lang="en-US" sz="1800" dirty="0"/>
            <a:t>SQL Server</a:t>
          </a:r>
        </a:p>
      </dgm:t>
    </dgm:pt>
    <dgm:pt modelId="{222976E8-EE92-405C-B36A-3FF783021FDA}" type="parTrans" cxnId="{93AA6877-7027-422B-87C2-50AA17FE7DAE}">
      <dgm:prSet/>
      <dgm:spPr/>
      <dgm:t>
        <a:bodyPr/>
        <a:lstStyle/>
        <a:p>
          <a:endParaRPr lang="en-US"/>
        </a:p>
      </dgm:t>
    </dgm:pt>
    <dgm:pt modelId="{E49AD347-79C0-41F0-9C14-4D01252DF541}" type="sibTrans" cxnId="{93AA6877-7027-422B-87C2-50AA17FE7DAE}">
      <dgm:prSet/>
      <dgm:spPr/>
      <dgm:t>
        <a:bodyPr/>
        <a:lstStyle/>
        <a:p>
          <a:endParaRPr lang="en-US"/>
        </a:p>
      </dgm:t>
    </dgm:pt>
    <dgm:pt modelId="{1F481EEA-5E89-4A71-A009-82FF685F8077}">
      <dgm:prSet phldrT="[Text]" custT="1"/>
      <dgm:spPr/>
      <dgm:t>
        <a:bodyPr/>
        <a:lstStyle/>
        <a:p>
          <a:pPr rtl="0"/>
          <a:r>
            <a:rPr lang="en-US" sz="2400" dirty="0"/>
            <a:t>Web-based (Cognos Analytics portal)</a:t>
          </a:r>
        </a:p>
        <a:p>
          <a:pPr rtl="0"/>
          <a:r>
            <a:rPr lang="en-US" sz="2400" dirty="0"/>
            <a:t>Windows-based (Framework Manager,</a:t>
          </a:r>
          <a:br>
            <a:rPr lang="en-US" sz="2400" dirty="0"/>
          </a:br>
          <a:r>
            <a:rPr lang="en-US" sz="2400" dirty="0"/>
            <a:t>Dynamic Cube Designer, Transformer)</a:t>
          </a:r>
        </a:p>
        <a:p>
          <a:pPr rtl="0"/>
          <a:r>
            <a:rPr lang="en-US" sz="2400" dirty="0"/>
            <a:t>SDK</a:t>
          </a:r>
        </a:p>
      </dgm:t>
    </dgm:pt>
    <dgm:pt modelId="{1DFC27AD-61BD-40F6-AA3D-20984E4BBFE5}" type="parTrans" cxnId="{BFCDD22B-BBCA-43A2-A3BA-B63AAB8A3890}">
      <dgm:prSet/>
      <dgm:spPr/>
      <dgm:t>
        <a:bodyPr/>
        <a:lstStyle/>
        <a:p>
          <a:endParaRPr lang="en-US"/>
        </a:p>
      </dgm:t>
    </dgm:pt>
    <dgm:pt modelId="{AE152ABB-B74D-4D57-974B-2DBD0D74FA38}" type="sibTrans" cxnId="{BFCDD22B-BBCA-43A2-A3BA-B63AAB8A3890}">
      <dgm:prSet/>
      <dgm:spPr/>
      <dgm:t>
        <a:bodyPr/>
        <a:lstStyle/>
        <a:p>
          <a:endParaRPr lang="en-US"/>
        </a:p>
      </dgm:t>
    </dgm:pt>
    <dgm:pt modelId="{C5313138-0FCB-4D51-8052-78612A6A4FC4}">
      <dgm:prSet phldrT="[Text]" custT="1"/>
      <dgm:spPr/>
      <dgm:t>
        <a:bodyPr/>
        <a:lstStyle/>
        <a:p>
          <a:r>
            <a:rPr lang="en-US" sz="1800" dirty="0"/>
            <a:t>Tier 1:</a:t>
          </a:r>
          <a:br>
            <a:rPr lang="en-US" sz="1800" dirty="0"/>
          </a:br>
          <a:r>
            <a:rPr lang="en-US" sz="1800" dirty="0"/>
            <a:t>Web server</a:t>
          </a:r>
        </a:p>
      </dgm:t>
    </dgm:pt>
    <dgm:pt modelId="{5198E389-31C6-450F-9C6E-E87D3AB274D3}" type="parTrans" cxnId="{FE41F475-4FEE-41CE-B811-C89F17AB210F}">
      <dgm:prSet/>
      <dgm:spPr/>
      <dgm:t>
        <a:bodyPr/>
        <a:lstStyle/>
        <a:p>
          <a:endParaRPr lang="en-US"/>
        </a:p>
      </dgm:t>
    </dgm:pt>
    <dgm:pt modelId="{8552A969-4091-4AF1-A712-050C58B5027F}" type="sibTrans" cxnId="{FE41F475-4FEE-41CE-B811-C89F17AB210F}">
      <dgm:prSet/>
      <dgm:spPr/>
      <dgm:t>
        <a:bodyPr/>
        <a:lstStyle/>
        <a:p>
          <a:endParaRPr lang="en-US"/>
        </a:p>
      </dgm:t>
    </dgm:pt>
    <dgm:pt modelId="{00EA5456-8E11-4E3E-A10E-DA3D2AF87180}">
      <dgm:prSet phldrT="[Text]" custT="1"/>
      <dgm:spPr/>
      <dgm:t>
        <a:bodyPr/>
        <a:lstStyle/>
        <a:p>
          <a:pPr rtl="0"/>
          <a:r>
            <a:rPr lang="en-US" sz="2400" dirty="0"/>
            <a:t>Content Manager + Cognos services  + Dispatchers</a:t>
          </a:r>
        </a:p>
      </dgm:t>
    </dgm:pt>
    <dgm:pt modelId="{DE650E3C-E9B0-4BE9-8077-FBE06FA1D8BB}" type="parTrans" cxnId="{8ADA394C-1F41-484F-950A-53F81D4C46E4}">
      <dgm:prSet/>
      <dgm:spPr/>
      <dgm:t>
        <a:bodyPr/>
        <a:lstStyle/>
        <a:p>
          <a:endParaRPr lang="en-US"/>
        </a:p>
      </dgm:t>
    </dgm:pt>
    <dgm:pt modelId="{0F0ED2E9-06AE-473C-960B-4507523E93C1}" type="sibTrans" cxnId="{8ADA394C-1F41-484F-950A-53F81D4C46E4}">
      <dgm:prSet/>
      <dgm:spPr/>
      <dgm:t>
        <a:bodyPr/>
        <a:lstStyle/>
        <a:p>
          <a:endParaRPr lang="en-US"/>
        </a:p>
      </dgm:t>
    </dgm:pt>
    <dgm:pt modelId="{B1DDF6EA-0BB0-4782-9931-206045E6D3AB}">
      <dgm:prSet phldrT="[Text]"/>
      <dgm:spPr/>
      <dgm:t>
        <a:bodyPr/>
        <a:lstStyle/>
        <a:p>
          <a:r>
            <a:rPr lang="en-US" dirty="0"/>
            <a:t>Tier 2:</a:t>
          </a:r>
          <a:br>
            <a:rPr lang="en-US" dirty="0"/>
          </a:br>
          <a:r>
            <a:rPr lang="en-US" dirty="0"/>
            <a:t>Applications</a:t>
          </a:r>
        </a:p>
      </dgm:t>
    </dgm:pt>
    <dgm:pt modelId="{951C4310-FC01-445A-81A2-D9047EB90ED7}" type="parTrans" cxnId="{E1BCEA34-39E5-47CA-A10E-324A00871AC4}">
      <dgm:prSet/>
      <dgm:spPr/>
      <dgm:t>
        <a:bodyPr/>
        <a:lstStyle/>
        <a:p>
          <a:endParaRPr lang="en-US"/>
        </a:p>
      </dgm:t>
    </dgm:pt>
    <dgm:pt modelId="{0168B0AE-062D-4943-9B46-1ACB38DB3001}" type="sibTrans" cxnId="{E1BCEA34-39E5-47CA-A10E-324A00871AC4}">
      <dgm:prSet/>
      <dgm:spPr/>
      <dgm:t>
        <a:bodyPr/>
        <a:lstStyle/>
        <a:p>
          <a:endParaRPr lang="en-US"/>
        </a:p>
      </dgm:t>
    </dgm:pt>
    <dgm:pt modelId="{0ADF6865-1B91-445B-9631-644CD0E9B628}">
      <dgm:prSet phldrT="[Text]" custT="1"/>
      <dgm:spPr/>
      <dgm:t>
        <a:bodyPr/>
        <a:lstStyle/>
        <a:p>
          <a:r>
            <a:rPr lang="en-US" sz="1800" dirty="0"/>
            <a:t>Tier 3:</a:t>
          </a:r>
          <a:br>
            <a:rPr lang="en-US" sz="1800" dirty="0"/>
          </a:br>
          <a:r>
            <a:rPr lang="en-US" sz="1800" dirty="0"/>
            <a:t>Data</a:t>
          </a:r>
        </a:p>
      </dgm:t>
    </dgm:pt>
    <dgm:pt modelId="{249572E3-F866-41C1-9272-35AA5F41B721}" type="parTrans" cxnId="{293ACAB0-FB3A-4AD4-B1BA-D1F47DD4CB8C}">
      <dgm:prSet/>
      <dgm:spPr/>
      <dgm:t>
        <a:bodyPr/>
        <a:lstStyle/>
        <a:p>
          <a:endParaRPr lang="en-US"/>
        </a:p>
      </dgm:t>
    </dgm:pt>
    <dgm:pt modelId="{6FF4E12F-E84E-44AB-9675-72CD4CAB8038}" type="sibTrans" cxnId="{293ACAB0-FB3A-4AD4-B1BA-D1F47DD4CB8C}">
      <dgm:prSet/>
      <dgm:spPr/>
      <dgm:t>
        <a:bodyPr/>
        <a:lstStyle/>
        <a:p>
          <a:endParaRPr lang="en-US"/>
        </a:p>
      </dgm:t>
    </dgm:pt>
    <dgm:pt modelId="{3AE5FEF2-4797-4791-8048-8FF8A6705431}">
      <dgm:prSet phldrT="[Text]" custT="1"/>
      <dgm:spPr/>
      <dgm:t>
        <a:bodyPr/>
        <a:lstStyle/>
        <a:p>
          <a:pPr rtl="0"/>
          <a:r>
            <a:rPr lang="en-US" sz="1800" dirty="0"/>
            <a:t>JDBC</a:t>
          </a:r>
        </a:p>
      </dgm:t>
    </dgm:pt>
    <dgm:pt modelId="{1C4C62C2-4702-493A-AC99-7CC699505CA9}" type="parTrans" cxnId="{828B3CBF-6019-4CE0-A2CA-8E8CD1EDC6AD}">
      <dgm:prSet/>
      <dgm:spPr/>
      <dgm:t>
        <a:bodyPr/>
        <a:lstStyle/>
        <a:p>
          <a:endParaRPr lang="en-US"/>
        </a:p>
      </dgm:t>
    </dgm:pt>
    <dgm:pt modelId="{FFCEF476-0FBD-4161-A8E5-92EE141C63E0}" type="sibTrans" cxnId="{828B3CBF-6019-4CE0-A2CA-8E8CD1EDC6AD}">
      <dgm:prSet/>
      <dgm:spPr/>
      <dgm:t>
        <a:bodyPr/>
        <a:lstStyle/>
        <a:p>
          <a:endParaRPr lang="en-US"/>
        </a:p>
      </dgm:t>
    </dgm:pt>
    <dgm:pt modelId="{C9A18CD3-6A90-4483-A9F8-8944AF4E186B}">
      <dgm:prSet phldrT="[Text]" custT="1"/>
      <dgm:spPr/>
      <dgm:t>
        <a:bodyPr/>
        <a:lstStyle/>
        <a:p>
          <a:pPr rtl="0"/>
          <a:r>
            <a:rPr lang="en-US" sz="1800" dirty="0"/>
            <a:t>…</a:t>
          </a:r>
        </a:p>
      </dgm:t>
    </dgm:pt>
    <dgm:pt modelId="{0D837414-C595-4C2A-9641-0FAC5B45B774}" type="parTrans" cxnId="{1C0702B5-DE05-4568-9686-12B334AA85D4}">
      <dgm:prSet/>
      <dgm:spPr/>
      <dgm:t>
        <a:bodyPr/>
        <a:lstStyle/>
        <a:p>
          <a:endParaRPr lang="en-US"/>
        </a:p>
      </dgm:t>
    </dgm:pt>
    <dgm:pt modelId="{07B18C2E-8395-442D-8A69-CCDBB598172B}" type="sibTrans" cxnId="{1C0702B5-DE05-4568-9686-12B334AA85D4}">
      <dgm:prSet/>
      <dgm:spPr/>
      <dgm:t>
        <a:bodyPr/>
        <a:lstStyle/>
        <a:p>
          <a:endParaRPr lang="en-US"/>
        </a:p>
      </dgm:t>
    </dgm:pt>
    <dgm:pt modelId="{6C25DDCA-022C-4DAD-A9A5-75689673056B}">
      <dgm:prSet phldrT="[Text]" custT="1"/>
      <dgm:spPr>
        <a:solidFill>
          <a:srgbClr val="00B050"/>
        </a:solidFill>
      </dgm:spPr>
      <dgm:t>
        <a:bodyPr/>
        <a:lstStyle/>
        <a:p>
          <a:pPr rtl="0"/>
          <a:r>
            <a:rPr lang="en-US" sz="1800" dirty="0"/>
            <a:t>Content Store</a:t>
          </a:r>
        </a:p>
      </dgm:t>
    </dgm:pt>
    <dgm:pt modelId="{C9E4F12C-20AC-48CF-BDDD-924AF87B60A3}" type="parTrans" cxnId="{04DACF83-6271-419E-A364-850DE2247A85}">
      <dgm:prSet/>
      <dgm:spPr/>
      <dgm:t>
        <a:bodyPr/>
        <a:lstStyle/>
        <a:p>
          <a:endParaRPr lang="en-US"/>
        </a:p>
      </dgm:t>
    </dgm:pt>
    <dgm:pt modelId="{4D988630-E4E1-4935-962C-AD28496BAEBA}" type="sibTrans" cxnId="{04DACF83-6271-419E-A364-850DE2247A85}">
      <dgm:prSet/>
      <dgm:spPr/>
      <dgm:t>
        <a:bodyPr/>
        <a:lstStyle/>
        <a:p>
          <a:endParaRPr lang="en-US"/>
        </a:p>
      </dgm:t>
    </dgm:pt>
    <dgm:pt modelId="{DD52316B-7AB7-4961-95ED-A238FC08DA4B}">
      <dgm:prSet phldrT="[Text]" custT="1"/>
      <dgm:spPr/>
      <dgm:t>
        <a:bodyPr/>
        <a:lstStyle/>
        <a:p>
          <a:pPr rtl="0"/>
          <a:r>
            <a:rPr lang="en-US" sz="1800" dirty="0"/>
            <a:t>DB2</a:t>
          </a:r>
        </a:p>
      </dgm:t>
    </dgm:pt>
    <dgm:pt modelId="{51D36160-DF2C-4957-9343-2BC084434B6B}" type="parTrans" cxnId="{AF4CA840-8E5C-45D9-AA96-3FACC694C347}">
      <dgm:prSet/>
      <dgm:spPr/>
      <dgm:t>
        <a:bodyPr/>
        <a:lstStyle/>
        <a:p>
          <a:endParaRPr lang="en-US"/>
        </a:p>
      </dgm:t>
    </dgm:pt>
    <dgm:pt modelId="{12CE8BA5-D2C1-47E7-A47E-BDB576FF4EA4}" type="sibTrans" cxnId="{AF4CA840-8E5C-45D9-AA96-3FACC694C347}">
      <dgm:prSet/>
      <dgm:spPr/>
      <dgm:t>
        <a:bodyPr/>
        <a:lstStyle/>
        <a:p>
          <a:endParaRPr lang="en-US"/>
        </a:p>
      </dgm:t>
    </dgm:pt>
    <dgm:pt modelId="{6556F667-E238-4981-9579-F03C4488C1B1}" type="pres">
      <dgm:prSet presAssocID="{DFBB27D8-D103-40C7-A43D-37EEE24C17F2}" presName="Name0" presStyleCnt="0">
        <dgm:presLayoutVars>
          <dgm:chPref val="1"/>
          <dgm:dir/>
          <dgm:animOne val="branch"/>
          <dgm:animLvl val="lvl"/>
          <dgm:resizeHandles/>
        </dgm:presLayoutVars>
      </dgm:prSet>
      <dgm:spPr/>
    </dgm:pt>
    <dgm:pt modelId="{F5DFD072-EED0-453F-A4BD-18656A704EAC}" type="pres">
      <dgm:prSet presAssocID="{324F00BB-80D5-4856-964A-1886E25A9DB9}" presName="vertOne" presStyleCnt="0"/>
      <dgm:spPr/>
    </dgm:pt>
    <dgm:pt modelId="{582A3281-37AD-4D9E-B93F-C278768CBDDF}" type="pres">
      <dgm:prSet presAssocID="{324F00BB-80D5-4856-964A-1886E25A9DB9}" presName="txOne" presStyleLbl="node0" presStyleIdx="0" presStyleCnt="2" custScaleY="240664">
        <dgm:presLayoutVars>
          <dgm:chPref val="3"/>
        </dgm:presLayoutVars>
      </dgm:prSet>
      <dgm:spPr/>
    </dgm:pt>
    <dgm:pt modelId="{CBCAC02E-4EDE-4694-8971-964C630B3CC2}" type="pres">
      <dgm:prSet presAssocID="{324F00BB-80D5-4856-964A-1886E25A9DB9}" presName="parTransOne" presStyleCnt="0"/>
      <dgm:spPr/>
    </dgm:pt>
    <dgm:pt modelId="{A2D324FE-5EBB-45AE-9EA3-552ECA7BFF38}" type="pres">
      <dgm:prSet presAssocID="{324F00BB-80D5-4856-964A-1886E25A9DB9}" presName="horzOne" presStyleCnt="0"/>
      <dgm:spPr/>
    </dgm:pt>
    <dgm:pt modelId="{852B5296-3714-4DAC-A618-E28F69D3AE7C}" type="pres">
      <dgm:prSet presAssocID="{C5313138-0FCB-4D51-8052-78612A6A4FC4}" presName="vertTwo" presStyleCnt="0"/>
      <dgm:spPr/>
    </dgm:pt>
    <dgm:pt modelId="{6DD6FC27-F050-469B-A98C-DB3059A51400}" type="pres">
      <dgm:prSet presAssocID="{C5313138-0FCB-4D51-8052-78612A6A4FC4}" presName="txTwo" presStyleLbl="node2" presStyleIdx="0" presStyleCnt="2">
        <dgm:presLayoutVars>
          <dgm:chPref val="3"/>
        </dgm:presLayoutVars>
      </dgm:prSet>
      <dgm:spPr/>
    </dgm:pt>
    <dgm:pt modelId="{B307A4DB-FC5C-4FAE-9A4E-D427C6AB606A}" type="pres">
      <dgm:prSet presAssocID="{C5313138-0FCB-4D51-8052-78612A6A4FC4}" presName="parTransTwo" presStyleCnt="0"/>
      <dgm:spPr/>
    </dgm:pt>
    <dgm:pt modelId="{4A091145-74AC-4ED4-9DAF-ECC35FD63473}" type="pres">
      <dgm:prSet presAssocID="{C5313138-0FCB-4D51-8052-78612A6A4FC4}" presName="horzTwo" presStyleCnt="0"/>
      <dgm:spPr/>
    </dgm:pt>
    <dgm:pt modelId="{4F76AA23-E4CA-40AD-8781-54E62CB7B8FE}" type="pres">
      <dgm:prSet presAssocID="{B1DDF6EA-0BB0-4782-9931-206045E6D3AB}" presName="vertThree" presStyleCnt="0"/>
      <dgm:spPr/>
    </dgm:pt>
    <dgm:pt modelId="{0263CDDD-56A2-4E84-9E35-6025B46009C9}" type="pres">
      <dgm:prSet presAssocID="{B1DDF6EA-0BB0-4782-9931-206045E6D3AB}" presName="txThree" presStyleLbl="node3" presStyleIdx="0" presStyleCnt="2" custScaleX="103001">
        <dgm:presLayoutVars>
          <dgm:chPref val="3"/>
        </dgm:presLayoutVars>
      </dgm:prSet>
      <dgm:spPr/>
    </dgm:pt>
    <dgm:pt modelId="{D859A6EE-0401-4F11-A083-16E24DD96AD3}" type="pres">
      <dgm:prSet presAssocID="{B1DDF6EA-0BB0-4782-9931-206045E6D3AB}" presName="parTransThree" presStyleCnt="0"/>
      <dgm:spPr/>
    </dgm:pt>
    <dgm:pt modelId="{EF11AF60-B830-4ADF-B931-397BD2198B73}" type="pres">
      <dgm:prSet presAssocID="{B1DDF6EA-0BB0-4782-9931-206045E6D3AB}" presName="horzThree" presStyleCnt="0"/>
      <dgm:spPr/>
    </dgm:pt>
    <dgm:pt modelId="{B75C0FD4-45D7-4BD1-9A08-EA8ECD8E0AA5}" type="pres">
      <dgm:prSet presAssocID="{0ADF6865-1B91-445B-9631-644CD0E9B628}" presName="vertFour" presStyleCnt="0">
        <dgm:presLayoutVars>
          <dgm:chPref val="3"/>
        </dgm:presLayoutVars>
      </dgm:prSet>
      <dgm:spPr/>
    </dgm:pt>
    <dgm:pt modelId="{FFE065D1-BF8A-4546-9EBA-70F821CBCE86}" type="pres">
      <dgm:prSet presAssocID="{0ADF6865-1B91-445B-9631-644CD0E9B628}" presName="txFour" presStyleLbl="node4" presStyleIdx="0" presStyleCnt="8" custScaleX="141659">
        <dgm:presLayoutVars>
          <dgm:chPref val="3"/>
        </dgm:presLayoutVars>
      </dgm:prSet>
      <dgm:spPr/>
    </dgm:pt>
    <dgm:pt modelId="{76E2F9E9-4EF2-4020-B14C-1133E3490832}" type="pres">
      <dgm:prSet presAssocID="{0ADF6865-1B91-445B-9631-644CD0E9B628}" presName="horzFour" presStyleCnt="0"/>
      <dgm:spPr/>
    </dgm:pt>
    <dgm:pt modelId="{F0CC6F13-FCE9-40BD-8560-0F1759681EF4}" type="pres">
      <dgm:prSet presAssocID="{5C291DB4-68C0-44AF-92EA-63FABF655ACC}" presName="sibSpaceOne" presStyleCnt="0"/>
      <dgm:spPr/>
    </dgm:pt>
    <dgm:pt modelId="{94FE4989-6D1C-4563-9605-F26467455B76}" type="pres">
      <dgm:prSet presAssocID="{1F481EEA-5E89-4A71-A009-82FF685F8077}" presName="vertOne" presStyleCnt="0"/>
      <dgm:spPr/>
    </dgm:pt>
    <dgm:pt modelId="{6BEF10C2-A6DE-4F29-A60C-4AFE2B735214}" type="pres">
      <dgm:prSet presAssocID="{1F481EEA-5E89-4A71-A009-82FF685F8077}" presName="txOne" presStyleLbl="node0" presStyleIdx="1" presStyleCnt="2" custScaleY="237371">
        <dgm:presLayoutVars>
          <dgm:chPref val="3"/>
        </dgm:presLayoutVars>
      </dgm:prSet>
      <dgm:spPr/>
    </dgm:pt>
    <dgm:pt modelId="{373A213B-2CF5-4CE4-96BA-D34C8F1BE3B8}" type="pres">
      <dgm:prSet presAssocID="{1F481EEA-5E89-4A71-A009-82FF685F8077}" presName="parTransOne" presStyleCnt="0"/>
      <dgm:spPr/>
    </dgm:pt>
    <dgm:pt modelId="{B897A500-E74E-45D9-9056-E24FB8AD05F4}" type="pres">
      <dgm:prSet presAssocID="{1F481EEA-5E89-4A71-A009-82FF685F8077}" presName="horzOne" presStyleCnt="0"/>
      <dgm:spPr/>
    </dgm:pt>
    <dgm:pt modelId="{BB4FBF6D-8DB6-49EA-9F0F-DF74316282E0}" type="pres">
      <dgm:prSet presAssocID="{2471E8CE-D555-4D4F-B046-384B72806A5B}" presName="vertTwo" presStyleCnt="0"/>
      <dgm:spPr/>
    </dgm:pt>
    <dgm:pt modelId="{014D0475-784E-4FA9-8232-BB775710413C}" type="pres">
      <dgm:prSet presAssocID="{2471E8CE-D555-4D4F-B046-384B72806A5B}" presName="txTwo" presStyleLbl="node2" presStyleIdx="1" presStyleCnt="2">
        <dgm:presLayoutVars>
          <dgm:chPref val="3"/>
        </dgm:presLayoutVars>
      </dgm:prSet>
      <dgm:spPr/>
    </dgm:pt>
    <dgm:pt modelId="{B571EF5A-B4C9-4748-80CF-B69BF7FBE008}" type="pres">
      <dgm:prSet presAssocID="{2471E8CE-D555-4D4F-B046-384B72806A5B}" presName="parTransTwo" presStyleCnt="0"/>
      <dgm:spPr/>
    </dgm:pt>
    <dgm:pt modelId="{7A519A1A-8572-4826-B693-FC2F5A9875D2}" type="pres">
      <dgm:prSet presAssocID="{2471E8CE-D555-4D4F-B046-384B72806A5B}" presName="horzTwo" presStyleCnt="0"/>
      <dgm:spPr/>
    </dgm:pt>
    <dgm:pt modelId="{65ADC3ED-C14B-42B4-9B04-17F0F5DB4CB5}" type="pres">
      <dgm:prSet presAssocID="{00EA5456-8E11-4E3E-A10E-DA3D2AF87180}" presName="vertThree" presStyleCnt="0"/>
      <dgm:spPr/>
    </dgm:pt>
    <dgm:pt modelId="{4081BFCE-99DC-4DEC-966B-6B2D64D2DEE6}" type="pres">
      <dgm:prSet presAssocID="{00EA5456-8E11-4E3E-A10E-DA3D2AF87180}" presName="txThree" presStyleLbl="node3" presStyleIdx="1" presStyleCnt="2">
        <dgm:presLayoutVars>
          <dgm:chPref val="3"/>
        </dgm:presLayoutVars>
      </dgm:prSet>
      <dgm:spPr/>
    </dgm:pt>
    <dgm:pt modelId="{0995964A-A182-423C-97E0-9FC87340EAD3}" type="pres">
      <dgm:prSet presAssocID="{00EA5456-8E11-4E3E-A10E-DA3D2AF87180}" presName="parTransThree" presStyleCnt="0"/>
      <dgm:spPr/>
    </dgm:pt>
    <dgm:pt modelId="{C7C25680-19C6-42C3-811C-928C599F4C39}" type="pres">
      <dgm:prSet presAssocID="{00EA5456-8E11-4E3E-A10E-DA3D2AF87180}" presName="horzThree" presStyleCnt="0"/>
      <dgm:spPr/>
    </dgm:pt>
    <dgm:pt modelId="{9C855FEA-D671-4FE4-A5A9-58C36F1393A6}" type="pres">
      <dgm:prSet presAssocID="{6C25DDCA-022C-4DAD-A9A5-75689673056B}" presName="vertFour" presStyleCnt="0">
        <dgm:presLayoutVars>
          <dgm:chPref val="3"/>
        </dgm:presLayoutVars>
      </dgm:prSet>
      <dgm:spPr/>
    </dgm:pt>
    <dgm:pt modelId="{2E027770-0404-4A5B-9AE8-D4220F795BB5}" type="pres">
      <dgm:prSet presAssocID="{6C25DDCA-022C-4DAD-A9A5-75689673056B}" presName="txFour" presStyleLbl="node4" presStyleIdx="1" presStyleCnt="8">
        <dgm:presLayoutVars>
          <dgm:chPref val="3"/>
        </dgm:presLayoutVars>
      </dgm:prSet>
      <dgm:spPr/>
    </dgm:pt>
    <dgm:pt modelId="{98E87627-0E82-48CF-B9E2-24C19B2DFFC5}" type="pres">
      <dgm:prSet presAssocID="{6C25DDCA-022C-4DAD-A9A5-75689673056B}" presName="horzFour" presStyleCnt="0"/>
      <dgm:spPr/>
    </dgm:pt>
    <dgm:pt modelId="{2F5A0939-63EF-4342-B2B2-59F343CE46FD}" type="pres">
      <dgm:prSet presAssocID="{4D988630-E4E1-4935-962C-AD28496BAEBA}" presName="sibSpaceFour" presStyleCnt="0"/>
      <dgm:spPr/>
    </dgm:pt>
    <dgm:pt modelId="{AEAD27CE-9B7D-4B6A-AB7A-AE221A575180}" type="pres">
      <dgm:prSet presAssocID="{DD52316B-7AB7-4961-95ED-A238FC08DA4B}" presName="vertFour" presStyleCnt="0">
        <dgm:presLayoutVars>
          <dgm:chPref val="3"/>
        </dgm:presLayoutVars>
      </dgm:prSet>
      <dgm:spPr/>
    </dgm:pt>
    <dgm:pt modelId="{39126889-D1A7-4926-941E-E95F6A6FD32D}" type="pres">
      <dgm:prSet presAssocID="{DD52316B-7AB7-4961-95ED-A238FC08DA4B}" presName="txFour" presStyleLbl="node4" presStyleIdx="2" presStyleCnt="8">
        <dgm:presLayoutVars>
          <dgm:chPref val="3"/>
        </dgm:presLayoutVars>
      </dgm:prSet>
      <dgm:spPr/>
    </dgm:pt>
    <dgm:pt modelId="{5B657336-C305-4439-9BDC-BB2F08605BED}" type="pres">
      <dgm:prSet presAssocID="{DD52316B-7AB7-4961-95ED-A238FC08DA4B}" presName="horzFour" presStyleCnt="0"/>
      <dgm:spPr/>
    </dgm:pt>
    <dgm:pt modelId="{4981267B-4DAA-4334-9ECA-9540594ADD27}" type="pres">
      <dgm:prSet presAssocID="{12CE8BA5-D2C1-47E7-A47E-BDB576FF4EA4}" presName="sibSpaceFour" presStyleCnt="0"/>
      <dgm:spPr/>
    </dgm:pt>
    <dgm:pt modelId="{171236CC-ADEF-4C02-8846-F7FE4F989734}" type="pres">
      <dgm:prSet presAssocID="{38813E1D-2F80-4CF2-A63F-657DC44A80C4}" presName="vertFour" presStyleCnt="0">
        <dgm:presLayoutVars>
          <dgm:chPref val="3"/>
        </dgm:presLayoutVars>
      </dgm:prSet>
      <dgm:spPr/>
    </dgm:pt>
    <dgm:pt modelId="{80412FB7-1B7E-4B24-9F9C-BC7F5DC0A841}" type="pres">
      <dgm:prSet presAssocID="{38813E1D-2F80-4CF2-A63F-657DC44A80C4}" presName="txFour" presStyleLbl="node4" presStyleIdx="3" presStyleCnt="8">
        <dgm:presLayoutVars>
          <dgm:chPref val="3"/>
        </dgm:presLayoutVars>
      </dgm:prSet>
      <dgm:spPr/>
    </dgm:pt>
    <dgm:pt modelId="{6066E808-426E-43FD-AF31-16EA791A47D8}" type="pres">
      <dgm:prSet presAssocID="{38813E1D-2F80-4CF2-A63F-657DC44A80C4}" presName="horzFour" presStyleCnt="0"/>
      <dgm:spPr/>
    </dgm:pt>
    <dgm:pt modelId="{7D4F23B0-12A9-4B5C-804F-FC61E057771B}" type="pres">
      <dgm:prSet presAssocID="{80BADE58-3117-444E-9B0E-213DC0A20ADB}" presName="sibSpaceFour" presStyleCnt="0"/>
      <dgm:spPr/>
    </dgm:pt>
    <dgm:pt modelId="{DE2DD505-5C2C-4404-A16A-E92D29248F38}" type="pres">
      <dgm:prSet presAssocID="{7BCF286E-0381-469A-A1FA-3D7F4FA2BE72}" presName="vertFour" presStyleCnt="0">
        <dgm:presLayoutVars>
          <dgm:chPref val="3"/>
        </dgm:presLayoutVars>
      </dgm:prSet>
      <dgm:spPr/>
    </dgm:pt>
    <dgm:pt modelId="{D9299248-948D-4B60-A9E6-624AB358C939}" type="pres">
      <dgm:prSet presAssocID="{7BCF286E-0381-469A-A1FA-3D7F4FA2BE72}" presName="txFour" presStyleLbl="node4" presStyleIdx="4" presStyleCnt="8">
        <dgm:presLayoutVars>
          <dgm:chPref val="3"/>
        </dgm:presLayoutVars>
      </dgm:prSet>
      <dgm:spPr/>
    </dgm:pt>
    <dgm:pt modelId="{115FE620-B1E2-4F62-B7CB-8F2EC131B33C}" type="pres">
      <dgm:prSet presAssocID="{7BCF286E-0381-469A-A1FA-3D7F4FA2BE72}" presName="horzFour" presStyleCnt="0"/>
      <dgm:spPr/>
    </dgm:pt>
    <dgm:pt modelId="{0EAEAC77-DCE9-4091-A133-CA702D369CD0}" type="pres">
      <dgm:prSet presAssocID="{E49AD347-79C0-41F0-9C14-4D01252DF541}" presName="sibSpaceFour" presStyleCnt="0"/>
      <dgm:spPr/>
    </dgm:pt>
    <dgm:pt modelId="{D382F38C-148A-4593-8704-ADE491114AF1}" type="pres">
      <dgm:prSet presAssocID="{3CEC2659-25F1-405E-B610-73CBA178B93D}" presName="vertFour" presStyleCnt="0">
        <dgm:presLayoutVars>
          <dgm:chPref val="3"/>
        </dgm:presLayoutVars>
      </dgm:prSet>
      <dgm:spPr/>
    </dgm:pt>
    <dgm:pt modelId="{04330DA9-A85E-49FE-A45A-2ED24AD070F4}" type="pres">
      <dgm:prSet presAssocID="{3CEC2659-25F1-405E-B610-73CBA178B93D}" presName="txFour" presStyleLbl="node4" presStyleIdx="5" presStyleCnt="8">
        <dgm:presLayoutVars>
          <dgm:chPref val="3"/>
        </dgm:presLayoutVars>
      </dgm:prSet>
      <dgm:spPr/>
    </dgm:pt>
    <dgm:pt modelId="{3911987F-5A7A-42A1-9BCD-BC83958C7EF7}" type="pres">
      <dgm:prSet presAssocID="{3CEC2659-25F1-405E-B610-73CBA178B93D}" presName="horzFour" presStyleCnt="0"/>
      <dgm:spPr/>
    </dgm:pt>
    <dgm:pt modelId="{2F1EA088-9640-4F3E-A35B-5E3C15FD7CA5}" type="pres">
      <dgm:prSet presAssocID="{4001C137-BB9F-4065-8E1B-045215EEF529}" presName="sibSpaceFour" presStyleCnt="0"/>
      <dgm:spPr/>
    </dgm:pt>
    <dgm:pt modelId="{7CEC79B3-D413-4C77-B303-8FDBE4623CCB}" type="pres">
      <dgm:prSet presAssocID="{3AE5FEF2-4797-4791-8048-8FF8A6705431}" presName="vertFour" presStyleCnt="0">
        <dgm:presLayoutVars>
          <dgm:chPref val="3"/>
        </dgm:presLayoutVars>
      </dgm:prSet>
      <dgm:spPr/>
    </dgm:pt>
    <dgm:pt modelId="{4A38C978-44E5-48FF-AF93-A20F151331DE}" type="pres">
      <dgm:prSet presAssocID="{3AE5FEF2-4797-4791-8048-8FF8A6705431}" presName="txFour" presStyleLbl="node4" presStyleIdx="6" presStyleCnt="8">
        <dgm:presLayoutVars>
          <dgm:chPref val="3"/>
        </dgm:presLayoutVars>
      </dgm:prSet>
      <dgm:spPr/>
    </dgm:pt>
    <dgm:pt modelId="{0CAF02E2-F5EF-4DF3-A753-3BEECC3F8E61}" type="pres">
      <dgm:prSet presAssocID="{3AE5FEF2-4797-4791-8048-8FF8A6705431}" presName="horzFour" presStyleCnt="0"/>
      <dgm:spPr/>
    </dgm:pt>
    <dgm:pt modelId="{436B12F6-7C41-44D9-AFE3-3B678A860C50}" type="pres">
      <dgm:prSet presAssocID="{FFCEF476-0FBD-4161-A8E5-92EE141C63E0}" presName="sibSpaceFour" presStyleCnt="0"/>
      <dgm:spPr/>
    </dgm:pt>
    <dgm:pt modelId="{B5912B7B-94B3-4C4E-B042-6535B6994A79}" type="pres">
      <dgm:prSet presAssocID="{C9A18CD3-6A90-4483-A9F8-8944AF4E186B}" presName="vertFour" presStyleCnt="0">
        <dgm:presLayoutVars>
          <dgm:chPref val="3"/>
        </dgm:presLayoutVars>
      </dgm:prSet>
      <dgm:spPr/>
    </dgm:pt>
    <dgm:pt modelId="{F07936E9-7863-44BD-892F-219549457C8E}" type="pres">
      <dgm:prSet presAssocID="{C9A18CD3-6A90-4483-A9F8-8944AF4E186B}" presName="txFour" presStyleLbl="node4" presStyleIdx="7" presStyleCnt="8">
        <dgm:presLayoutVars>
          <dgm:chPref val="3"/>
        </dgm:presLayoutVars>
      </dgm:prSet>
      <dgm:spPr/>
    </dgm:pt>
    <dgm:pt modelId="{ACDA266A-610D-403F-9A67-DF7D4214DB3B}" type="pres">
      <dgm:prSet presAssocID="{C9A18CD3-6A90-4483-A9F8-8944AF4E186B}" presName="horzFour" presStyleCnt="0"/>
      <dgm:spPr/>
    </dgm:pt>
  </dgm:ptLst>
  <dgm:cxnLst>
    <dgm:cxn modelId="{8A653909-B350-4829-BBFA-C89FF5E0EBCA}" type="presOf" srcId="{00EA5456-8E11-4E3E-A10E-DA3D2AF87180}" destId="{4081BFCE-99DC-4DEC-966B-6B2D64D2DEE6}" srcOrd="0" destOrd="0" presId="urn:microsoft.com/office/officeart/2005/8/layout/hierarchy4"/>
    <dgm:cxn modelId="{29ED1911-F2E1-43D8-AEEA-04DEE553B01D}" type="presOf" srcId="{C5313138-0FCB-4D51-8052-78612A6A4FC4}" destId="{6DD6FC27-F050-469B-A98C-DB3059A51400}" srcOrd="0" destOrd="0" presId="urn:microsoft.com/office/officeart/2005/8/layout/hierarchy4"/>
    <dgm:cxn modelId="{BFCDD22B-BBCA-43A2-A3BA-B63AAB8A3890}" srcId="{DFBB27D8-D103-40C7-A43D-37EEE24C17F2}" destId="{1F481EEA-5E89-4A71-A009-82FF685F8077}" srcOrd="1" destOrd="0" parTransId="{1DFC27AD-61BD-40F6-AA3D-20984E4BBFE5}" sibTransId="{AE152ABB-B74D-4D57-974B-2DBD0D74FA38}"/>
    <dgm:cxn modelId="{93BEDE2D-3A2C-423A-9CCC-6FF7A5299FF4}" type="presOf" srcId="{B1DDF6EA-0BB0-4782-9931-206045E6D3AB}" destId="{0263CDDD-56A2-4E84-9E35-6025B46009C9}" srcOrd="0" destOrd="0" presId="urn:microsoft.com/office/officeart/2005/8/layout/hierarchy4"/>
    <dgm:cxn modelId="{E1BCEA34-39E5-47CA-A10E-324A00871AC4}" srcId="{C5313138-0FCB-4D51-8052-78612A6A4FC4}" destId="{B1DDF6EA-0BB0-4782-9931-206045E6D3AB}" srcOrd="0" destOrd="0" parTransId="{951C4310-FC01-445A-81A2-D9047EB90ED7}" sibTransId="{0168B0AE-062D-4943-9B46-1ACB38DB3001}"/>
    <dgm:cxn modelId="{1F8C7D35-AB7E-4B24-AD18-D0A9DBE6B7E9}" type="presOf" srcId="{6C25DDCA-022C-4DAD-A9A5-75689673056B}" destId="{2E027770-0404-4A5B-9AE8-D4220F795BB5}" srcOrd="0" destOrd="0" presId="urn:microsoft.com/office/officeart/2005/8/layout/hierarchy4"/>
    <dgm:cxn modelId="{AF4CA840-8E5C-45D9-AA96-3FACC694C347}" srcId="{00EA5456-8E11-4E3E-A10E-DA3D2AF87180}" destId="{DD52316B-7AB7-4961-95ED-A238FC08DA4B}" srcOrd="1" destOrd="0" parTransId="{51D36160-DF2C-4957-9343-2BC084434B6B}" sibTransId="{12CE8BA5-D2C1-47E7-A47E-BDB576FF4EA4}"/>
    <dgm:cxn modelId="{8EDE3149-1995-422B-92B2-987B1607D4DD}" type="presOf" srcId="{7BCF286E-0381-469A-A1FA-3D7F4FA2BE72}" destId="{D9299248-948D-4B60-A9E6-624AB358C939}" srcOrd="0" destOrd="0" presId="urn:microsoft.com/office/officeart/2005/8/layout/hierarchy4"/>
    <dgm:cxn modelId="{0D2E494B-8557-47DA-A8E0-436C753DD904}" srcId="{00EA5456-8E11-4E3E-A10E-DA3D2AF87180}" destId="{3CEC2659-25F1-405E-B610-73CBA178B93D}" srcOrd="4" destOrd="0" parTransId="{4012E017-7248-4517-8F9A-26FC4F429F80}" sibTransId="{4001C137-BB9F-4065-8E1B-045215EEF529}"/>
    <dgm:cxn modelId="{8ADA394C-1F41-484F-950A-53F81D4C46E4}" srcId="{2471E8CE-D555-4D4F-B046-384B72806A5B}" destId="{00EA5456-8E11-4E3E-A10E-DA3D2AF87180}" srcOrd="0" destOrd="0" parTransId="{DE650E3C-E9B0-4BE9-8077-FBE06FA1D8BB}" sibTransId="{0F0ED2E9-06AE-473C-960B-4507523E93C1}"/>
    <dgm:cxn modelId="{3E9EEE54-24DB-4DE1-B540-B4C2B5A6A1E5}" type="presOf" srcId="{DD52316B-7AB7-4961-95ED-A238FC08DA4B}" destId="{39126889-D1A7-4926-941E-E95F6A6FD32D}" srcOrd="0" destOrd="0" presId="urn:microsoft.com/office/officeart/2005/8/layout/hierarchy4"/>
    <dgm:cxn modelId="{FE41F475-4FEE-41CE-B811-C89F17AB210F}" srcId="{324F00BB-80D5-4856-964A-1886E25A9DB9}" destId="{C5313138-0FCB-4D51-8052-78612A6A4FC4}" srcOrd="0" destOrd="0" parTransId="{5198E389-31C6-450F-9C6E-E87D3AB274D3}" sibTransId="{8552A969-4091-4AF1-A712-050C58B5027F}"/>
    <dgm:cxn modelId="{93AA6877-7027-422B-87C2-50AA17FE7DAE}" srcId="{00EA5456-8E11-4E3E-A10E-DA3D2AF87180}" destId="{7BCF286E-0381-469A-A1FA-3D7F4FA2BE72}" srcOrd="3" destOrd="0" parTransId="{222976E8-EE92-405C-B36A-3FF783021FDA}" sibTransId="{E49AD347-79C0-41F0-9C14-4D01252DF541}"/>
    <dgm:cxn modelId="{ED3C0278-CF39-41DE-80D5-6C3C6A414A8E}" type="presOf" srcId="{38813E1D-2F80-4CF2-A63F-657DC44A80C4}" destId="{80412FB7-1B7E-4B24-9F9C-BC7F5DC0A841}" srcOrd="0" destOrd="0" presId="urn:microsoft.com/office/officeart/2005/8/layout/hierarchy4"/>
    <dgm:cxn modelId="{04DACF83-6271-419E-A364-850DE2247A85}" srcId="{00EA5456-8E11-4E3E-A10E-DA3D2AF87180}" destId="{6C25DDCA-022C-4DAD-A9A5-75689673056B}" srcOrd="0" destOrd="0" parTransId="{C9E4F12C-20AC-48CF-BDDD-924AF87B60A3}" sibTransId="{4D988630-E4E1-4935-962C-AD28496BAEBA}"/>
    <dgm:cxn modelId="{3A70B097-15EA-4C63-8944-4A4B7ACD6E4C}" type="presOf" srcId="{1F481EEA-5E89-4A71-A009-82FF685F8077}" destId="{6BEF10C2-A6DE-4F29-A60C-4AFE2B735214}" srcOrd="0" destOrd="0" presId="urn:microsoft.com/office/officeart/2005/8/layout/hierarchy4"/>
    <dgm:cxn modelId="{45AF9DA8-33C3-4795-8D0F-EE0297CC6FBA}" type="presOf" srcId="{3CEC2659-25F1-405E-B610-73CBA178B93D}" destId="{04330DA9-A85E-49FE-A45A-2ED24AD070F4}" srcOrd="0" destOrd="0" presId="urn:microsoft.com/office/officeart/2005/8/layout/hierarchy4"/>
    <dgm:cxn modelId="{D675ACAE-FE29-4E2E-A4AD-EDDE9E6682FE}" type="presOf" srcId="{3AE5FEF2-4797-4791-8048-8FF8A6705431}" destId="{4A38C978-44E5-48FF-AF93-A20F151331DE}" srcOrd="0" destOrd="0" presId="urn:microsoft.com/office/officeart/2005/8/layout/hierarchy4"/>
    <dgm:cxn modelId="{293ACAB0-FB3A-4AD4-B1BA-D1F47DD4CB8C}" srcId="{B1DDF6EA-0BB0-4782-9931-206045E6D3AB}" destId="{0ADF6865-1B91-445B-9631-644CD0E9B628}" srcOrd="0" destOrd="0" parTransId="{249572E3-F866-41C1-9272-35AA5F41B721}" sibTransId="{6FF4E12F-E84E-44AB-9675-72CD4CAB8038}"/>
    <dgm:cxn modelId="{1C0702B5-DE05-4568-9686-12B334AA85D4}" srcId="{00EA5456-8E11-4E3E-A10E-DA3D2AF87180}" destId="{C9A18CD3-6A90-4483-A9F8-8944AF4E186B}" srcOrd="6" destOrd="0" parTransId="{0D837414-C595-4C2A-9641-0FAC5B45B774}" sibTransId="{07B18C2E-8395-442D-8A69-CCDBB598172B}"/>
    <dgm:cxn modelId="{C6DCBAB8-A3A2-403A-9BBD-BCE5578C8184}" srcId="{1F481EEA-5E89-4A71-A009-82FF685F8077}" destId="{2471E8CE-D555-4D4F-B046-384B72806A5B}" srcOrd="0" destOrd="0" parTransId="{D732D1E6-906D-4DD2-9E1D-49A24C5970B1}" sibTransId="{A4C3B6CE-7293-4F42-959B-55BFCEA20F34}"/>
    <dgm:cxn modelId="{1BAE34BE-0F1C-428A-88F4-C2A129D86AE0}" srcId="{00EA5456-8E11-4E3E-A10E-DA3D2AF87180}" destId="{38813E1D-2F80-4CF2-A63F-657DC44A80C4}" srcOrd="2" destOrd="0" parTransId="{DE7CE9F2-2E09-4990-8D94-1FD9CD64376B}" sibTransId="{80BADE58-3117-444E-9B0E-213DC0A20ADB}"/>
    <dgm:cxn modelId="{828B3CBF-6019-4CE0-A2CA-8E8CD1EDC6AD}" srcId="{00EA5456-8E11-4E3E-A10E-DA3D2AF87180}" destId="{3AE5FEF2-4797-4791-8048-8FF8A6705431}" srcOrd="5" destOrd="0" parTransId="{1C4C62C2-4702-493A-AC99-7CC699505CA9}" sibTransId="{FFCEF476-0FBD-4161-A8E5-92EE141C63E0}"/>
    <dgm:cxn modelId="{3A7D27C2-8DC4-4E1F-9BDA-F42A4F4CECEE}" type="presOf" srcId="{2471E8CE-D555-4D4F-B046-384B72806A5B}" destId="{014D0475-784E-4FA9-8232-BB775710413C}" srcOrd="0" destOrd="0" presId="urn:microsoft.com/office/officeart/2005/8/layout/hierarchy4"/>
    <dgm:cxn modelId="{60BA2CD8-6FD7-4371-84B8-1D1E7F8758DB}" srcId="{DFBB27D8-D103-40C7-A43D-37EEE24C17F2}" destId="{324F00BB-80D5-4856-964A-1886E25A9DB9}" srcOrd="0" destOrd="0" parTransId="{10802479-E81F-47D1-BE85-2852B9354C05}" sibTransId="{5C291DB4-68C0-44AF-92EA-63FABF655ACC}"/>
    <dgm:cxn modelId="{D01123E6-0629-42ED-99E6-9BB049AE77AD}" type="presOf" srcId="{324F00BB-80D5-4856-964A-1886E25A9DB9}" destId="{582A3281-37AD-4D9E-B93F-C278768CBDDF}" srcOrd="0" destOrd="0" presId="urn:microsoft.com/office/officeart/2005/8/layout/hierarchy4"/>
    <dgm:cxn modelId="{18F0AAED-90A3-46DF-B57C-D016D78B9308}" type="presOf" srcId="{C9A18CD3-6A90-4483-A9F8-8944AF4E186B}" destId="{F07936E9-7863-44BD-892F-219549457C8E}" srcOrd="0" destOrd="0" presId="urn:microsoft.com/office/officeart/2005/8/layout/hierarchy4"/>
    <dgm:cxn modelId="{C744D6F1-9D11-4C99-B830-24FE5D2655FA}" type="presOf" srcId="{0ADF6865-1B91-445B-9631-644CD0E9B628}" destId="{FFE065D1-BF8A-4546-9EBA-70F821CBCE86}" srcOrd="0" destOrd="0" presId="urn:microsoft.com/office/officeart/2005/8/layout/hierarchy4"/>
    <dgm:cxn modelId="{18CDFEFC-8AC6-4A1E-9B70-C5D97A20052B}" type="presOf" srcId="{DFBB27D8-D103-40C7-A43D-37EEE24C17F2}" destId="{6556F667-E238-4981-9579-F03C4488C1B1}" srcOrd="0" destOrd="0" presId="urn:microsoft.com/office/officeart/2005/8/layout/hierarchy4"/>
    <dgm:cxn modelId="{E7372DFD-2189-43A2-882E-971FC2FFEB93}" type="presParOf" srcId="{6556F667-E238-4981-9579-F03C4488C1B1}" destId="{F5DFD072-EED0-453F-A4BD-18656A704EAC}" srcOrd="0" destOrd="0" presId="urn:microsoft.com/office/officeart/2005/8/layout/hierarchy4"/>
    <dgm:cxn modelId="{66B5CA6E-FE70-467B-82FB-065E11AA11FC}" type="presParOf" srcId="{F5DFD072-EED0-453F-A4BD-18656A704EAC}" destId="{582A3281-37AD-4D9E-B93F-C278768CBDDF}" srcOrd="0" destOrd="0" presId="urn:microsoft.com/office/officeart/2005/8/layout/hierarchy4"/>
    <dgm:cxn modelId="{F99EF691-DE46-4D05-B949-6277D23A9FBC}" type="presParOf" srcId="{F5DFD072-EED0-453F-A4BD-18656A704EAC}" destId="{CBCAC02E-4EDE-4694-8971-964C630B3CC2}" srcOrd="1" destOrd="0" presId="urn:microsoft.com/office/officeart/2005/8/layout/hierarchy4"/>
    <dgm:cxn modelId="{D3AA1C53-3565-44AF-9C1B-E3E31BEEF843}" type="presParOf" srcId="{F5DFD072-EED0-453F-A4BD-18656A704EAC}" destId="{A2D324FE-5EBB-45AE-9EA3-552ECA7BFF38}" srcOrd="2" destOrd="0" presId="urn:microsoft.com/office/officeart/2005/8/layout/hierarchy4"/>
    <dgm:cxn modelId="{12AC4B31-B231-4037-B211-DCFBEACDEB54}" type="presParOf" srcId="{A2D324FE-5EBB-45AE-9EA3-552ECA7BFF38}" destId="{852B5296-3714-4DAC-A618-E28F69D3AE7C}" srcOrd="0" destOrd="0" presId="urn:microsoft.com/office/officeart/2005/8/layout/hierarchy4"/>
    <dgm:cxn modelId="{8E1D1043-7F94-4338-8F38-D5B129B85C71}" type="presParOf" srcId="{852B5296-3714-4DAC-A618-E28F69D3AE7C}" destId="{6DD6FC27-F050-469B-A98C-DB3059A51400}" srcOrd="0" destOrd="0" presId="urn:microsoft.com/office/officeart/2005/8/layout/hierarchy4"/>
    <dgm:cxn modelId="{C9C6380E-EB7B-4EEC-A003-ABE2D4AFB19B}" type="presParOf" srcId="{852B5296-3714-4DAC-A618-E28F69D3AE7C}" destId="{B307A4DB-FC5C-4FAE-9A4E-D427C6AB606A}" srcOrd="1" destOrd="0" presId="urn:microsoft.com/office/officeart/2005/8/layout/hierarchy4"/>
    <dgm:cxn modelId="{608CCCA6-5AFC-430F-A5B0-230FFB78DD0F}" type="presParOf" srcId="{852B5296-3714-4DAC-A618-E28F69D3AE7C}" destId="{4A091145-74AC-4ED4-9DAF-ECC35FD63473}" srcOrd="2" destOrd="0" presId="urn:microsoft.com/office/officeart/2005/8/layout/hierarchy4"/>
    <dgm:cxn modelId="{CDEADD8E-782A-45DE-8940-A3E1AAB4059C}" type="presParOf" srcId="{4A091145-74AC-4ED4-9DAF-ECC35FD63473}" destId="{4F76AA23-E4CA-40AD-8781-54E62CB7B8FE}" srcOrd="0" destOrd="0" presId="urn:microsoft.com/office/officeart/2005/8/layout/hierarchy4"/>
    <dgm:cxn modelId="{6108AA9F-63C3-4BDE-9889-D304CC29C323}" type="presParOf" srcId="{4F76AA23-E4CA-40AD-8781-54E62CB7B8FE}" destId="{0263CDDD-56A2-4E84-9E35-6025B46009C9}" srcOrd="0" destOrd="0" presId="urn:microsoft.com/office/officeart/2005/8/layout/hierarchy4"/>
    <dgm:cxn modelId="{55A9F870-8D57-4391-844F-12F06CFF18FD}" type="presParOf" srcId="{4F76AA23-E4CA-40AD-8781-54E62CB7B8FE}" destId="{D859A6EE-0401-4F11-A083-16E24DD96AD3}" srcOrd="1" destOrd="0" presId="urn:microsoft.com/office/officeart/2005/8/layout/hierarchy4"/>
    <dgm:cxn modelId="{33605A20-2AE8-49B0-A65E-835866C6FF4F}" type="presParOf" srcId="{4F76AA23-E4CA-40AD-8781-54E62CB7B8FE}" destId="{EF11AF60-B830-4ADF-B931-397BD2198B73}" srcOrd="2" destOrd="0" presId="urn:microsoft.com/office/officeart/2005/8/layout/hierarchy4"/>
    <dgm:cxn modelId="{E71F7B34-5ED0-413C-AAF1-688B0BF71089}" type="presParOf" srcId="{EF11AF60-B830-4ADF-B931-397BD2198B73}" destId="{B75C0FD4-45D7-4BD1-9A08-EA8ECD8E0AA5}" srcOrd="0" destOrd="0" presId="urn:microsoft.com/office/officeart/2005/8/layout/hierarchy4"/>
    <dgm:cxn modelId="{3F44B4F9-87B6-40A7-B2C3-36D4BC1E374E}" type="presParOf" srcId="{B75C0FD4-45D7-4BD1-9A08-EA8ECD8E0AA5}" destId="{FFE065D1-BF8A-4546-9EBA-70F821CBCE86}" srcOrd="0" destOrd="0" presId="urn:microsoft.com/office/officeart/2005/8/layout/hierarchy4"/>
    <dgm:cxn modelId="{676BB1FF-8761-4DB5-834D-3094756A5684}" type="presParOf" srcId="{B75C0FD4-45D7-4BD1-9A08-EA8ECD8E0AA5}" destId="{76E2F9E9-4EF2-4020-B14C-1133E3490832}" srcOrd="1" destOrd="0" presId="urn:microsoft.com/office/officeart/2005/8/layout/hierarchy4"/>
    <dgm:cxn modelId="{8439FD68-C5E1-4FBF-A151-E02380AF6D39}" type="presParOf" srcId="{6556F667-E238-4981-9579-F03C4488C1B1}" destId="{F0CC6F13-FCE9-40BD-8560-0F1759681EF4}" srcOrd="1" destOrd="0" presId="urn:microsoft.com/office/officeart/2005/8/layout/hierarchy4"/>
    <dgm:cxn modelId="{B1971088-A099-40C2-B47E-91903A4D4F28}" type="presParOf" srcId="{6556F667-E238-4981-9579-F03C4488C1B1}" destId="{94FE4989-6D1C-4563-9605-F26467455B76}" srcOrd="2" destOrd="0" presId="urn:microsoft.com/office/officeart/2005/8/layout/hierarchy4"/>
    <dgm:cxn modelId="{F05E9CC5-5338-4598-8A93-9E02C5EFC339}" type="presParOf" srcId="{94FE4989-6D1C-4563-9605-F26467455B76}" destId="{6BEF10C2-A6DE-4F29-A60C-4AFE2B735214}" srcOrd="0" destOrd="0" presId="urn:microsoft.com/office/officeart/2005/8/layout/hierarchy4"/>
    <dgm:cxn modelId="{64357A8B-752A-4043-9F2F-0E6AC98C2D04}" type="presParOf" srcId="{94FE4989-6D1C-4563-9605-F26467455B76}" destId="{373A213B-2CF5-4CE4-96BA-D34C8F1BE3B8}" srcOrd="1" destOrd="0" presId="urn:microsoft.com/office/officeart/2005/8/layout/hierarchy4"/>
    <dgm:cxn modelId="{D4AB2CF1-2C0F-4116-A693-C2CAA9AD229E}" type="presParOf" srcId="{94FE4989-6D1C-4563-9605-F26467455B76}" destId="{B897A500-E74E-45D9-9056-E24FB8AD05F4}" srcOrd="2" destOrd="0" presId="urn:microsoft.com/office/officeart/2005/8/layout/hierarchy4"/>
    <dgm:cxn modelId="{29810004-BD24-4242-8101-B067A5F2A581}" type="presParOf" srcId="{B897A500-E74E-45D9-9056-E24FB8AD05F4}" destId="{BB4FBF6D-8DB6-49EA-9F0F-DF74316282E0}" srcOrd="0" destOrd="0" presId="urn:microsoft.com/office/officeart/2005/8/layout/hierarchy4"/>
    <dgm:cxn modelId="{F4659E9A-F85B-46E6-9429-6FD5E04FEB72}" type="presParOf" srcId="{BB4FBF6D-8DB6-49EA-9F0F-DF74316282E0}" destId="{014D0475-784E-4FA9-8232-BB775710413C}" srcOrd="0" destOrd="0" presId="urn:microsoft.com/office/officeart/2005/8/layout/hierarchy4"/>
    <dgm:cxn modelId="{22FE1BAD-E295-4442-A8D0-34AC8C51DF29}" type="presParOf" srcId="{BB4FBF6D-8DB6-49EA-9F0F-DF74316282E0}" destId="{B571EF5A-B4C9-4748-80CF-B69BF7FBE008}" srcOrd="1" destOrd="0" presId="urn:microsoft.com/office/officeart/2005/8/layout/hierarchy4"/>
    <dgm:cxn modelId="{78255CFC-1B58-4F48-A604-B421E68B3EC2}" type="presParOf" srcId="{BB4FBF6D-8DB6-49EA-9F0F-DF74316282E0}" destId="{7A519A1A-8572-4826-B693-FC2F5A9875D2}" srcOrd="2" destOrd="0" presId="urn:microsoft.com/office/officeart/2005/8/layout/hierarchy4"/>
    <dgm:cxn modelId="{6AB0D1B1-2EAC-4961-9390-9571E01CE288}" type="presParOf" srcId="{7A519A1A-8572-4826-B693-FC2F5A9875D2}" destId="{65ADC3ED-C14B-42B4-9B04-17F0F5DB4CB5}" srcOrd="0" destOrd="0" presId="urn:microsoft.com/office/officeart/2005/8/layout/hierarchy4"/>
    <dgm:cxn modelId="{FB49062F-4484-4BE2-800B-5925C7A49FB9}" type="presParOf" srcId="{65ADC3ED-C14B-42B4-9B04-17F0F5DB4CB5}" destId="{4081BFCE-99DC-4DEC-966B-6B2D64D2DEE6}" srcOrd="0" destOrd="0" presId="urn:microsoft.com/office/officeart/2005/8/layout/hierarchy4"/>
    <dgm:cxn modelId="{D7F258A9-FAAE-49B6-AC93-12A0561C3C02}" type="presParOf" srcId="{65ADC3ED-C14B-42B4-9B04-17F0F5DB4CB5}" destId="{0995964A-A182-423C-97E0-9FC87340EAD3}" srcOrd="1" destOrd="0" presId="urn:microsoft.com/office/officeart/2005/8/layout/hierarchy4"/>
    <dgm:cxn modelId="{823C0051-1228-4FFD-9177-DED2C58768D1}" type="presParOf" srcId="{65ADC3ED-C14B-42B4-9B04-17F0F5DB4CB5}" destId="{C7C25680-19C6-42C3-811C-928C599F4C39}" srcOrd="2" destOrd="0" presId="urn:microsoft.com/office/officeart/2005/8/layout/hierarchy4"/>
    <dgm:cxn modelId="{DC61C32D-402A-489B-AB5F-83E69CC6236A}" type="presParOf" srcId="{C7C25680-19C6-42C3-811C-928C599F4C39}" destId="{9C855FEA-D671-4FE4-A5A9-58C36F1393A6}" srcOrd="0" destOrd="0" presId="urn:microsoft.com/office/officeart/2005/8/layout/hierarchy4"/>
    <dgm:cxn modelId="{750577F9-4C4E-4571-9E5B-EE95F9CCED3C}" type="presParOf" srcId="{9C855FEA-D671-4FE4-A5A9-58C36F1393A6}" destId="{2E027770-0404-4A5B-9AE8-D4220F795BB5}" srcOrd="0" destOrd="0" presId="urn:microsoft.com/office/officeart/2005/8/layout/hierarchy4"/>
    <dgm:cxn modelId="{7A495ECA-F009-4AC0-934D-977595777735}" type="presParOf" srcId="{9C855FEA-D671-4FE4-A5A9-58C36F1393A6}" destId="{98E87627-0E82-48CF-B9E2-24C19B2DFFC5}" srcOrd="1" destOrd="0" presId="urn:microsoft.com/office/officeart/2005/8/layout/hierarchy4"/>
    <dgm:cxn modelId="{A2298246-F0DD-430E-BDD7-EF9135277E32}" type="presParOf" srcId="{C7C25680-19C6-42C3-811C-928C599F4C39}" destId="{2F5A0939-63EF-4342-B2B2-59F343CE46FD}" srcOrd="1" destOrd="0" presId="urn:microsoft.com/office/officeart/2005/8/layout/hierarchy4"/>
    <dgm:cxn modelId="{07979F6C-2FF2-47B3-8439-41A1CBCBA182}" type="presParOf" srcId="{C7C25680-19C6-42C3-811C-928C599F4C39}" destId="{AEAD27CE-9B7D-4B6A-AB7A-AE221A575180}" srcOrd="2" destOrd="0" presId="urn:microsoft.com/office/officeart/2005/8/layout/hierarchy4"/>
    <dgm:cxn modelId="{91E51BE9-7F2E-4BE5-A0E4-888F9D575CC0}" type="presParOf" srcId="{AEAD27CE-9B7D-4B6A-AB7A-AE221A575180}" destId="{39126889-D1A7-4926-941E-E95F6A6FD32D}" srcOrd="0" destOrd="0" presId="urn:microsoft.com/office/officeart/2005/8/layout/hierarchy4"/>
    <dgm:cxn modelId="{5E927EE9-E067-4C81-9B3A-20C610A2C35D}" type="presParOf" srcId="{AEAD27CE-9B7D-4B6A-AB7A-AE221A575180}" destId="{5B657336-C305-4439-9BDC-BB2F08605BED}" srcOrd="1" destOrd="0" presId="urn:microsoft.com/office/officeart/2005/8/layout/hierarchy4"/>
    <dgm:cxn modelId="{1366612A-C2FB-495B-A348-1690D026078C}" type="presParOf" srcId="{C7C25680-19C6-42C3-811C-928C599F4C39}" destId="{4981267B-4DAA-4334-9ECA-9540594ADD27}" srcOrd="3" destOrd="0" presId="urn:microsoft.com/office/officeart/2005/8/layout/hierarchy4"/>
    <dgm:cxn modelId="{9C3B910C-B37B-487E-8290-B0BB9CA34599}" type="presParOf" srcId="{C7C25680-19C6-42C3-811C-928C599F4C39}" destId="{171236CC-ADEF-4C02-8846-F7FE4F989734}" srcOrd="4" destOrd="0" presId="urn:microsoft.com/office/officeart/2005/8/layout/hierarchy4"/>
    <dgm:cxn modelId="{4D1851CC-13FA-40AA-8B89-16BF9719E43C}" type="presParOf" srcId="{171236CC-ADEF-4C02-8846-F7FE4F989734}" destId="{80412FB7-1B7E-4B24-9F9C-BC7F5DC0A841}" srcOrd="0" destOrd="0" presId="urn:microsoft.com/office/officeart/2005/8/layout/hierarchy4"/>
    <dgm:cxn modelId="{530C9AAD-FADF-4D70-8A59-B1761346DF49}" type="presParOf" srcId="{171236CC-ADEF-4C02-8846-F7FE4F989734}" destId="{6066E808-426E-43FD-AF31-16EA791A47D8}" srcOrd="1" destOrd="0" presId="urn:microsoft.com/office/officeart/2005/8/layout/hierarchy4"/>
    <dgm:cxn modelId="{083476FF-A299-41F5-A37A-2E62EC7396E4}" type="presParOf" srcId="{C7C25680-19C6-42C3-811C-928C599F4C39}" destId="{7D4F23B0-12A9-4B5C-804F-FC61E057771B}" srcOrd="5" destOrd="0" presId="urn:microsoft.com/office/officeart/2005/8/layout/hierarchy4"/>
    <dgm:cxn modelId="{01CA5E7F-2142-4921-B72E-A4271E7CE116}" type="presParOf" srcId="{C7C25680-19C6-42C3-811C-928C599F4C39}" destId="{DE2DD505-5C2C-4404-A16A-E92D29248F38}" srcOrd="6" destOrd="0" presId="urn:microsoft.com/office/officeart/2005/8/layout/hierarchy4"/>
    <dgm:cxn modelId="{A5D4D6CD-90AC-4AAD-BA20-DDB256D8A911}" type="presParOf" srcId="{DE2DD505-5C2C-4404-A16A-E92D29248F38}" destId="{D9299248-948D-4B60-A9E6-624AB358C939}" srcOrd="0" destOrd="0" presId="urn:microsoft.com/office/officeart/2005/8/layout/hierarchy4"/>
    <dgm:cxn modelId="{A79C21E6-B9CF-40CB-837B-502159EB0B69}" type="presParOf" srcId="{DE2DD505-5C2C-4404-A16A-E92D29248F38}" destId="{115FE620-B1E2-4F62-B7CB-8F2EC131B33C}" srcOrd="1" destOrd="0" presId="urn:microsoft.com/office/officeart/2005/8/layout/hierarchy4"/>
    <dgm:cxn modelId="{BE4F249D-7B02-48F6-91B3-390C45EF4160}" type="presParOf" srcId="{C7C25680-19C6-42C3-811C-928C599F4C39}" destId="{0EAEAC77-DCE9-4091-A133-CA702D369CD0}" srcOrd="7" destOrd="0" presId="urn:microsoft.com/office/officeart/2005/8/layout/hierarchy4"/>
    <dgm:cxn modelId="{8DC2B2C5-B971-4A11-B07D-ED4F63A64C5A}" type="presParOf" srcId="{C7C25680-19C6-42C3-811C-928C599F4C39}" destId="{D382F38C-148A-4593-8704-ADE491114AF1}" srcOrd="8" destOrd="0" presId="urn:microsoft.com/office/officeart/2005/8/layout/hierarchy4"/>
    <dgm:cxn modelId="{2D3D00A8-373C-4C98-ABA5-ADDE2F0E77DD}" type="presParOf" srcId="{D382F38C-148A-4593-8704-ADE491114AF1}" destId="{04330DA9-A85E-49FE-A45A-2ED24AD070F4}" srcOrd="0" destOrd="0" presId="urn:microsoft.com/office/officeart/2005/8/layout/hierarchy4"/>
    <dgm:cxn modelId="{E46DCDC9-2E5C-4738-B792-C061039D1073}" type="presParOf" srcId="{D382F38C-148A-4593-8704-ADE491114AF1}" destId="{3911987F-5A7A-42A1-9BCD-BC83958C7EF7}" srcOrd="1" destOrd="0" presId="urn:microsoft.com/office/officeart/2005/8/layout/hierarchy4"/>
    <dgm:cxn modelId="{F615A45A-66B2-493F-A270-A37E9F031165}" type="presParOf" srcId="{C7C25680-19C6-42C3-811C-928C599F4C39}" destId="{2F1EA088-9640-4F3E-A35B-5E3C15FD7CA5}" srcOrd="9" destOrd="0" presId="urn:microsoft.com/office/officeart/2005/8/layout/hierarchy4"/>
    <dgm:cxn modelId="{763CE8EF-2C43-4318-BBBE-1CED2661774A}" type="presParOf" srcId="{C7C25680-19C6-42C3-811C-928C599F4C39}" destId="{7CEC79B3-D413-4C77-B303-8FDBE4623CCB}" srcOrd="10" destOrd="0" presId="urn:microsoft.com/office/officeart/2005/8/layout/hierarchy4"/>
    <dgm:cxn modelId="{C8595DED-BE2F-44EB-AA4F-5838ECD96A4E}" type="presParOf" srcId="{7CEC79B3-D413-4C77-B303-8FDBE4623CCB}" destId="{4A38C978-44E5-48FF-AF93-A20F151331DE}" srcOrd="0" destOrd="0" presId="urn:microsoft.com/office/officeart/2005/8/layout/hierarchy4"/>
    <dgm:cxn modelId="{01166872-043C-499C-9797-4C14EB810EFD}" type="presParOf" srcId="{7CEC79B3-D413-4C77-B303-8FDBE4623CCB}" destId="{0CAF02E2-F5EF-4DF3-A753-3BEECC3F8E61}" srcOrd="1" destOrd="0" presId="urn:microsoft.com/office/officeart/2005/8/layout/hierarchy4"/>
    <dgm:cxn modelId="{0513E02F-E00A-44B4-9C00-66173F5F23A1}" type="presParOf" srcId="{C7C25680-19C6-42C3-811C-928C599F4C39}" destId="{436B12F6-7C41-44D9-AFE3-3B678A860C50}" srcOrd="11" destOrd="0" presId="urn:microsoft.com/office/officeart/2005/8/layout/hierarchy4"/>
    <dgm:cxn modelId="{10F6D6D3-D2A6-40CD-A1EA-CD7F0E722189}" type="presParOf" srcId="{C7C25680-19C6-42C3-811C-928C599F4C39}" destId="{B5912B7B-94B3-4C4E-B042-6535B6994A79}" srcOrd="12" destOrd="0" presId="urn:microsoft.com/office/officeart/2005/8/layout/hierarchy4"/>
    <dgm:cxn modelId="{8444211E-F2B8-47A0-AD6E-93C6A6EAAF1B}" type="presParOf" srcId="{B5912B7B-94B3-4C4E-B042-6535B6994A79}" destId="{F07936E9-7863-44BD-892F-219549457C8E}" srcOrd="0" destOrd="0" presId="urn:microsoft.com/office/officeart/2005/8/layout/hierarchy4"/>
    <dgm:cxn modelId="{B15D961A-635A-4CA3-BEDE-441ABD18206D}" type="presParOf" srcId="{B5912B7B-94B3-4C4E-B042-6535B6994A79}" destId="{ACDA266A-610D-403F-9A67-DF7D4214DB3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B5741A-F35A-4361-9D2F-2E8076709F5E}" type="doc">
      <dgm:prSet loTypeId="urn:microsoft.com/office/officeart/2005/8/layout/pyramid1" loCatId="pyramid" qsTypeId="urn:microsoft.com/office/officeart/2005/8/quickstyle/simple1" qsCatId="simple" csTypeId="urn:microsoft.com/office/officeart/2005/8/colors/accent1_2" csCatId="accent1" phldr="1"/>
      <dgm:spPr/>
    </dgm:pt>
    <dgm:pt modelId="{C3027B00-B304-4CC9-8E39-0078EE5CDEF5}">
      <dgm:prSet phldrT="[Text]" custT="1"/>
      <dgm:spPr/>
      <dgm:t>
        <a:bodyPr anchor="b"/>
        <a:lstStyle/>
        <a:p>
          <a:pPr rtl="0"/>
          <a:r>
            <a:rPr lang="en-US" sz="1800" dirty="0">
              <a:solidFill>
                <a:srgbClr val="000000"/>
              </a:solidFill>
            </a:rPr>
            <a:t>System Administrators</a:t>
          </a:r>
        </a:p>
      </dgm:t>
    </dgm:pt>
    <dgm:pt modelId="{4D09CDE1-0B53-42BC-B668-E963ABA28C40}" type="parTrans" cxnId="{EFF4056D-89AC-4E88-93F8-F13202EFE13B}">
      <dgm:prSet/>
      <dgm:spPr/>
      <dgm:t>
        <a:bodyPr/>
        <a:lstStyle/>
        <a:p>
          <a:endParaRPr lang="en-US">
            <a:solidFill>
              <a:srgbClr val="000000"/>
            </a:solidFill>
          </a:endParaRPr>
        </a:p>
      </dgm:t>
    </dgm:pt>
    <dgm:pt modelId="{54E85A90-B0C0-4017-880F-203E705565C5}" type="sibTrans" cxnId="{EFF4056D-89AC-4E88-93F8-F13202EFE13B}">
      <dgm:prSet/>
      <dgm:spPr/>
      <dgm:t>
        <a:bodyPr/>
        <a:lstStyle/>
        <a:p>
          <a:endParaRPr lang="en-US">
            <a:solidFill>
              <a:srgbClr val="000000"/>
            </a:solidFill>
          </a:endParaRPr>
        </a:p>
      </dgm:t>
    </dgm:pt>
    <dgm:pt modelId="{7ABB0EC8-8ECC-4161-B92E-9B04B272656A}">
      <dgm:prSet phldrT="[Text]" custT="1"/>
      <dgm:spPr/>
      <dgm:t>
        <a:bodyPr/>
        <a:lstStyle/>
        <a:p>
          <a:pPr rtl="0"/>
          <a:r>
            <a:rPr lang="en-US" sz="2800" dirty="0">
              <a:solidFill>
                <a:srgbClr val="000000"/>
              </a:solidFill>
            </a:rPr>
            <a:t>Authors</a:t>
          </a:r>
        </a:p>
      </dgm:t>
    </dgm:pt>
    <dgm:pt modelId="{56CAEEA7-485D-44EE-90ED-9D3640E55697}" type="parTrans" cxnId="{AF95ACB2-6872-4389-A491-054DDDD0BBC3}">
      <dgm:prSet/>
      <dgm:spPr/>
      <dgm:t>
        <a:bodyPr/>
        <a:lstStyle/>
        <a:p>
          <a:endParaRPr lang="en-US">
            <a:solidFill>
              <a:srgbClr val="000000"/>
            </a:solidFill>
          </a:endParaRPr>
        </a:p>
      </dgm:t>
    </dgm:pt>
    <dgm:pt modelId="{F2DE25F5-6D10-4B0B-8CBC-36D09F86508B}" type="sibTrans" cxnId="{AF95ACB2-6872-4389-A491-054DDDD0BBC3}">
      <dgm:prSet/>
      <dgm:spPr/>
      <dgm:t>
        <a:bodyPr/>
        <a:lstStyle/>
        <a:p>
          <a:endParaRPr lang="en-US">
            <a:solidFill>
              <a:srgbClr val="000000"/>
            </a:solidFill>
          </a:endParaRPr>
        </a:p>
      </dgm:t>
    </dgm:pt>
    <dgm:pt modelId="{240C5E9D-664E-4192-B171-1A4A496C4161}">
      <dgm:prSet phldrT="[Text]"/>
      <dgm:spPr/>
      <dgm:t>
        <a:bodyPr/>
        <a:lstStyle/>
        <a:p>
          <a:pPr rtl="0"/>
          <a:r>
            <a:rPr lang="en-US" dirty="0">
              <a:solidFill>
                <a:srgbClr val="000000"/>
              </a:solidFill>
            </a:rPr>
            <a:t>Query Users</a:t>
          </a:r>
          <a:br>
            <a:rPr lang="en-US" dirty="0">
              <a:solidFill>
                <a:srgbClr val="000000"/>
              </a:solidFill>
            </a:rPr>
          </a:br>
          <a:r>
            <a:rPr lang="en-US" dirty="0">
              <a:solidFill>
                <a:srgbClr val="000000"/>
              </a:solidFill>
            </a:rPr>
            <a:t>&amp;</a:t>
          </a:r>
          <a:br>
            <a:rPr lang="en-US" dirty="0">
              <a:solidFill>
                <a:srgbClr val="000000"/>
              </a:solidFill>
            </a:rPr>
          </a:br>
          <a:r>
            <a:rPr lang="en-US" dirty="0">
              <a:solidFill>
                <a:srgbClr val="000000"/>
              </a:solidFill>
            </a:rPr>
            <a:t>Analysis Users</a:t>
          </a:r>
        </a:p>
      </dgm:t>
    </dgm:pt>
    <dgm:pt modelId="{CAD287BF-0551-42BC-9655-7D9198F1C83E}" type="parTrans" cxnId="{2F7FAEDD-C8A6-4E5F-AABE-501E7DDBD5CF}">
      <dgm:prSet/>
      <dgm:spPr/>
      <dgm:t>
        <a:bodyPr/>
        <a:lstStyle/>
        <a:p>
          <a:endParaRPr lang="en-US">
            <a:solidFill>
              <a:srgbClr val="000000"/>
            </a:solidFill>
          </a:endParaRPr>
        </a:p>
      </dgm:t>
    </dgm:pt>
    <dgm:pt modelId="{2F507278-8CDA-4439-901F-20E7C4268213}" type="sibTrans" cxnId="{2F7FAEDD-C8A6-4E5F-AABE-501E7DDBD5CF}">
      <dgm:prSet/>
      <dgm:spPr/>
      <dgm:t>
        <a:bodyPr/>
        <a:lstStyle/>
        <a:p>
          <a:endParaRPr lang="en-US">
            <a:solidFill>
              <a:srgbClr val="000000"/>
            </a:solidFill>
          </a:endParaRPr>
        </a:p>
      </dgm:t>
    </dgm:pt>
    <dgm:pt modelId="{AF3C10C5-A543-487C-B65A-B982D7541E30}">
      <dgm:prSet phldrT="[Text]"/>
      <dgm:spPr/>
      <dgm:t>
        <a:bodyPr/>
        <a:lstStyle/>
        <a:p>
          <a:pPr rtl="0"/>
          <a:r>
            <a:rPr lang="en-US" dirty="0">
              <a:solidFill>
                <a:srgbClr val="000000"/>
              </a:solidFill>
            </a:rPr>
            <a:t>Consumers</a:t>
          </a:r>
        </a:p>
      </dgm:t>
    </dgm:pt>
    <dgm:pt modelId="{97714337-DD16-4071-95E7-B8D95E171687}" type="parTrans" cxnId="{BC3752C9-E28E-4786-8EB1-C7BA60EFB285}">
      <dgm:prSet/>
      <dgm:spPr/>
      <dgm:t>
        <a:bodyPr/>
        <a:lstStyle/>
        <a:p>
          <a:endParaRPr lang="en-US">
            <a:solidFill>
              <a:srgbClr val="000000"/>
            </a:solidFill>
          </a:endParaRPr>
        </a:p>
      </dgm:t>
    </dgm:pt>
    <dgm:pt modelId="{916D9642-4D19-4741-8D9F-FA5E58C90863}" type="sibTrans" cxnId="{BC3752C9-E28E-4786-8EB1-C7BA60EFB285}">
      <dgm:prSet/>
      <dgm:spPr/>
      <dgm:t>
        <a:bodyPr/>
        <a:lstStyle/>
        <a:p>
          <a:endParaRPr lang="en-US">
            <a:solidFill>
              <a:srgbClr val="000000"/>
            </a:solidFill>
          </a:endParaRPr>
        </a:p>
      </dgm:t>
    </dgm:pt>
    <dgm:pt modelId="{D95FAC42-25DA-466C-B187-4F51278DB089}">
      <dgm:prSet phldrT="[Text]"/>
      <dgm:spPr/>
      <dgm:t>
        <a:bodyPr/>
        <a:lstStyle/>
        <a:p>
          <a:pPr rtl="0"/>
          <a:r>
            <a:rPr lang="en-US" dirty="0">
              <a:solidFill>
                <a:srgbClr val="000000"/>
              </a:solidFill>
            </a:rPr>
            <a:t>Readers</a:t>
          </a:r>
        </a:p>
      </dgm:t>
    </dgm:pt>
    <dgm:pt modelId="{03154BA1-7B4A-4E4A-8E2B-F7A77CB8C3BC}" type="parTrans" cxnId="{4B0127BD-2FA6-4F36-AB8F-E54B047E2262}">
      <dgm:prSet/>
      <dgm:spPr/>
      <dgm:t>
        <a:bodyPr/>
        <a:lstStyle/>
        <a:p>
          <a:endParaRPr lang="en-US">
            <a:solidFill>
              <a:srgbClr val="000000"/>
            </a:solidFill>
          </a:endParaRPr>
        </a:p>
      </dgm:t>
    </dgm:pt>
    <dgm:pt modelId="{3EAC48D0-1F6C-4A6B-B14D-4A445D01504B}" type="sibTrans" cxnId="{4B0127BD-2FA6-4F36-AB8F-E54B047E2262}">
      <dgm:prSet/>
      <dgm:spPr/>
      <dgm:t>
        <a:bodyPr/>
        <a:lstStyle/>
        <a:p>
          <a:endParaRPr lang="en-US">
            <a:solidFill>
              <a:srgbClr val="000000"/>
            </a:solidFill>
          </a:endParaRPr>
        </a:p>
      </dgm:t>
    </dgm:pt>
    <dgm:pt modelId="{0EFDC446-0140-4853-BFC5-8541CF1740C5}" type="pres">
      <dgm:prSet presAssocID="{DAB5741A-F35A-4361-9D2F-2E8076709F5E}" presName="Name0" presStyleCnt="0">
        <dgm:presLayoutVars>
          <dgm:dir/>
          <dgm:animLvl val="lvl"/>
          <dgm:resizeHandles val="exact"/>
        </dgm:presLayoutVars>
      </dgm:prSet>
      <dgm:spPr/>
    </dgm:pt>
    <dgm:pt modelId="{3D44ABB7-1AEC-4D4A-BD36-95042C9267AC}" type="pres">
      <dgm:prSet presAssocID="{C3027B00-B304-4CC9-8E39-0078EE5CDEF5}" presName="Name8" presStyleCnt="0"/>
      <dgm:spPr/>
    </dgm:pt>
    <dgm:pt modelId="{C2BE9B95-0BF3-49F6-9729-24308DD3E41A}" type="pres">
      <dgm:prSet presAssocID="{C3027B00-B304-4CC9-8E39-0078EE5CDEF5}" presName="level" presStyleLbl="node1" presStyleIdx="0" presStyleCnt="5" custScaleY="193062">
        <dgm:presLayoutVars>
          <dgm:chMax val="1"/>
          <dgm:bulletEnabled val="1"/>
        </dgm:presLayoutVars>
      </dgm:prSet>
      <dgm:spPr/>
    </dgm:pt>
    <dgm:pt modelId="{E9C620CA-5B86-4DFD-8A54-132DA98D730F}" type="pres">
      <dgm:prSet presAssocID="{C3027B00-B304-4CC9-8E39-0078EE5CDEF5}" presName="levelTx" presStyleLbl="revTx" presStyleIdx="0" presStyleCnt="0">
        <dgm:presLayoutVars>
          <dgm:chMax val="1"/>
          <dgm:bulletEnabled val="1"/>
        </dgm:presLayoutVars>
      </dgm:prSet>
      <dgm:spPr/>
    </dgm:pt>
    <dgm:pt modelId="{41EBF8F3-8CC9-4449-8C2E-B0BE77E8BC51}" type="pres">
      <dgm:prSet presAssocID="{7ABB0EC8-8ECC-4161-B92E-9B04B272656A}" presName="Name8" presStyleCnt="0"/>
      <dgm:spPr/>
    </dgm:pt>
    <dgm:pt modelId="{16673955-B891-451A-A146-382850CC8B87}" type="pres">
      <dgm:prSet presAssocID="{7ABB0EC8-8ECC-4161-B92E-9B04B272656A}" presName="level" presStyleLbl="node1" presStyleIdx="1" presStyleCnt="5">
        <dgm:presLayoutVars>
          <dgm:chMax val="1"/>
          <dgm:bulletEnabled val="1"/>
        </dgm:presLayoutVars>
      </dgm:prSet>
      <dgm:spPr/>
    </dgm:pt>
    <dgm:pt modelId="{C20D47F6-81DD-451F-BC01-1A24FFB7F199}" type="pres">
      <dgm:prSet presAssocID="{7ABB0EC8-8ECC-4161-B92E-9B04B272656A}" presName="levelTx" presStyleLbl="revTx" presStyleIdx="0" presStyleCnt="0">
        <dgm:presLayoutVars>
          <dgm:chMax val="1"/>
          <dgm:bulletEnabled val="1"/>
        </dgm:presLayoutVars>
      </dgm:prSet>
      <dgm:spPr/>
    </dgm:pt>
    <dgm:pt modelId="{250707BE-5677-4E31-BA90-271D284F293B}" type="pres">
      <dgm:prSet presAssocID="{240C5E9D-664E-4192-B171-1A4A496C4161}" presName="Name8" presStyleCnt="0"/>
      <dgm:spPr/>
    </dgm:pt>
    <dgm:pt modelId="{2A725A5D-B4C3-4379-9C69-2AC4E32DC88A}" type="pres">
      <dgm:prSet presAssocID="{240C5E9D-664E-4192-B171-1A4A496C4161}" presName="level" presStyleLbl="node1" presStyleIdx="2" presStyleCnt="5" custScaleY="159266">
        <dgm:presLayoutVars>
          <dgm:chMax val="1"/>
          <dgm:bulletEnabled val="1"/>
        </dgm:presLayoutVars>
      </dgm:prSet>
      <dgm:spPr/>
    </dgm:pt>
    <dgm:pt modelId="{D52A08FA-F20A-4AEF-9145-61300FA6F647}" type="pres">
      <dgm:prSet presAssocID="{240C5E9D-664E-4192-B171-1A4A496C4161}" presName="levelTx" presStyleLbl="revTx" presStyleIdx="0" presStyleCnt="0">
        <dgm:presLayoutVars>
          <dgm:chMax val="1"/>
          <dgm:bulletEnabled val="1"/>
        </dgm:presLayoutVars>
      </dgm:prSet>
      <dgm:spPr/>
    </dgm:pt>
    <dgm:pt modelId="{394A4907-827D-4FCC-BDA7-3BE607E7B591}" type="pres">
      <dgm:prSet presAssocID="{AF3C10C5-A543-487C-B65A-B982D7541E30}" presName="Name8" presStyleCnt="0"/>
      <dgm:spPr/>
    </dgm:pt>
    <dgm:pt modelId="{08647106-3070-418E-A43E-1FC290CE256A}" type="pres">
      <dgm:prSet presAssocID="{AF3C10C5-A543-487C-B65A-B982D7541E30}" presName="level" presStyleLbl="node1" presStyleIdx="3" presStyleCnt="5">
        <dgm:presLayoutVars>
          <dgm:chMax val="1"/>
          <dgm:bulletEnabled val="1"/>
        </dgm:presLayoutVars>
      </dgm:prSet>
      <dgm:spPr/>
    </dgm:pt>
    <dgm:pt modelId="{40575BF7-25CA-48D1-B356-1CACA4EABDC1}" type="pres">
      <dgm:prSet presAssocID="{AF3C10C5-A543-487C-B65A-B982D7541E30}" presName="levelTx" presStyleLbl="revTx" presStyleIdx="0" presStyleCnt="0">
        <dgm:presLayoutVars>
          <dgm:chMax val="1"/>
          <dgm:bulletEnabled val="1"/>
        </dgm:presLayoutVars>
      </dgm:prSet>
      <dgm:spPr/>
    </dgm:pt>
    <dgm:pt modelId="{E8D4B1C9-AA5C-42E9-94B4-68EA6FFC40EE}" type="pres">
      <dgm:prSet presAssocID="{D95FAC42-25DA-466C-B187-4F51278DB089}" presName="Name8" presStyleCnt="0"/>
      <dgm:spPr/>
    </dgm:pt>
    <dgm:pt modelId="{0E639A1E-D05E-4277-AD6A-260B8D077159}" type="pres">
      <dgm:prSet presAssocID="{D95FAC42-25DA-466C-B187-4F51278DB089}" presName="level" presStyleLbl="node1" presStyleIdx="4" presStyleCnt="5">
        <dgm:presLayoutVars>
          <dgm:chMax val="1"/>
          <dgm:bulletEnabled val="1"/>
        </dgm:presLayoutVars>
      </dgm:prSet>
      <dgm:spPr/>
    </dgm:pt>
    <dgm:pt modelId="{B52E7E11-0822-4D13-8023-BD95E680D68E}" type="pres">
      <dgm:prSet presAssocID="{D95FAC42-25DA-466C-B187-4F51278DB089}" presName="levelTx" presStyleLbl="revTx" presStyleIdx="0" presStyleCnt="0">
        <dgm:presLayoutVars>
          <dgm:chMax val="1"/>
          <dgm:bulletEnabled val="1"/>
        </dgm:presLayoutVars>
      </dgm:prSet>
      <dgm:spPr/>
    </dgm:pt>
  </dgm:ptLst>
  <dgm:cxnLst>
    <dgm:cxn modelId="{4D23061C-DFCB-4C4D-8E55-CE98DC42F4D5}" type="presOf" srcId="{7ABB0EC8-8ECC-4161-B92E-9B04B272656A}" destId="{C20D47F6-81DD-451F-BC01-1A24FFB7F199}" srcOrd="1" destOrd="0" presId="urn:microsoft.com/office/officeart/2005/8/layout/pyramid1"/>
    <dgm:cxn modelId="{42C25532-4090-4A21-B86C-F0071496FAA8}" type="presOf" srcId="{7ABB0EC8-8ECC-4161-B92E-9B04B272656A}" destId="{16673955-B891-451A-A146-382850CC8B87}" srcOrd="0" destOrd="0" presId="urn:microsoft.com/office/officeart/2005/8/layout/pyramid1"/>
    <dgm:cxn modelId="{DC9E875B-E6A6-49D3-9EF8-F09C804C361A}" type="presOf" srcId="{240C5E9D-664E-4192-B171-1A4A496C4161}" destId="{D52A08FA-F20A-4AEF-9145-61300FA6F647}" srcOrd="1" destOrd="0" presId="urn:microsoft.com/office/officeart/2005/8/layout/pyramid1"/>
    <dgm:cxn modelId="{EFF4056D-89AC-4E88-93F8-F13202EFE13B}" srcId="{DAB5741A-F35A-4361-9D2F-2E8076709F5E}" destId="{C3027B00-B304-4CC9-8E39-0078EE5CDEF5}" srcOrd="0" destOrd="0" parTransId="{4D09CDE1-0B53-42BC-B668-E963ABA28C40}" sibTransId="{54E85A90-B0C0-4017-880F-203E705565C5}"/>
    <dgm:cxn modelId="{9EF00F77-9FBA-4610-99EF-ED58CA716A0B}" type="presOf" srcId="{240C5E9D-664E-4192-B171-1A4A496C4161}" destId="{2A725A5D-B4C3-4379-9C69-2AC4E32DC88A}" srcOrd="0" destOrd="0" presId="urn:microsoft.com/office/officeart/2005/8/layout/pyramid1"/>
    <dgm:cxn modelId="{51B63B79-22B1-4068-9771-D445562CF74C}" type="presOf" srcId="{C3027B00-B304-4CC9-8E39-0078EE5CDEF5}" destId="{E9C620CA-5B86-4DFD-8A54-132DA98D730F}" srcOrd="1" destOrd="0" presId="urn:microsoft.com/office/officeart/2005/8/layout/pyramid1"/>
    <dgm:cxn modelId="{F98A6879-ED5C-451D-A678-5C86AA6DE487}" type="presOf" srcId="{DAB5741A-F35A-4361-9D2F-2E8076709F5E}" destId="{0EFDC446-0140-4853-BFC5-8541CF1740C5}" srcOrd="0" destOrd="0" presId="urn:microsoft.com/office/officeart/2005/8/layout/pyramid1"/>
    <dgm:cxn modelId="{B30D31A4-0F22-43FE-BDD7-46DAC750B302}" type="presOf" srcId="{C3027B00-B304-4CC9-8E39-0078EE5CDEF5}" destId="{C2BE9B95-0BF3-49F6-9729-24308DD3E41A}" srcOrd="0" destOrd="0" presId="urn:microsoft.com/office/officeart/2005/8/layout/pyramid1"/>
    <dgm:cxn modelId="{59ABD9AF-8407-42BA-B0E7-2A11DD14A00F}" type="presOf" srcId="{D95FAC42-25DA-466C-B187-4F51278DB089}" destId="{B52E7E11-0822-4D13-8023-BD95E680D68E}" srcOrd="1" destOrd="0" presId="urn:microsoft.com/office/officeart/2005/8/layout/pyramid1"/>
    <dgm:cxn modelId="{AF95ACB2-6872-4389-A491-054DDDD0BBC3}" srcId="{DAB5741A-F35A-4361-9D2F-2E8076709F5E}" destId="{7ABB0EC8-8ECC-4161-B92E-9B04B272656A}" srcOrd="1" destOrd="0" parTransId="{56CAEEA7-485D-44EE-90ED-9D3640E55697}" sibTransId="{F2DE25F5-6D10-4B0B-8CBC-36D09F86508B}"/>
    <dgm:cxn modelId="{4B0127BD-2FA6-4F36-AB8F-E54B047E2262}" srcId="{DAB5741A-F35A-4361-9D2F-2E8076709F5E}" destId="{D95FAC42-25DA-466C-B187-4F51278DB089}" srcOrd="4" destOrd="0" parTransId="{03154BA1-7B4A-4E4A-8E2B-F7A77CB8C3BC}" sibTransId="{3EAC48D0-1F6C-4A6B-B14D-4A445D01504B}"/>
    <dgm:cxn modelId="{BC3752C9-E28E-4786-8EB1-C7BA60EFB285}" srcId="{DAB5741A-F35A-4361-9D2F-2E8076709F5E}" destId="{AF3C10C5-A543-487C-B65A-B982D7541E30}" srcOrd="3" destOrd="0" parTransId="{97714337-DD16-4071-95E7-B8D95E171687}" sibTransId="{916D9642-4D19-4741-8D9F-FA5E58C90863}"/>
    <dgm:cxn modelId="{2F7FAEDD-C8A6-4E5F-AABE-501E7DDBD5CF}" srcId="{DAB5741A-F35A-4361-9D2F-2E8076709F5E}" destId="{240C5E9D-664E-4192-B171-1A4A496C4161}" srcOrd="2" destOrd="0" parTransId="{CAD287BF-0551-42BC-9655-7D9198F1C83E}" sibTransId="{2F507278-8CDA-4439-901F-20E7C4268213}"/>
    <dgm:cxn modelId="{40D868ED-000B-4461-9711-4BD726B139FD}" type="presOf" srcId="{AF3C10C5-A543-487C-B65A-B982D7541E30}" destId="{08647106-3070-418E-A43E-1FC290CE256A}" srcOrd="0" destOrd="0" presId="urn:microsoft.com/office/officeart/2005/8/layout/pyramid1"/>
    <dgm:cxn modelId="{DB0245F0-F7C9-4E0A-BB53-413366F8D3DB}" type="presOf" srcId="{D95FAC42-25DA-466C-B187-4F51278DB089}" destId="{0E639A1E-D05E-4277-AD6A-260B8D077159}" srcOrd="0" destOrd="0" presId="urn:microsoft.com/office/officeart/2005/8/layout/pyramid1"/>
    <dgm:cxn modelId="{CB168AFD-AD5D-464F-8493-346D9E9A1E93}" type="presOf" srcId="{AF3C10C5-A543-487C-B65A-B982D7541E30}" destId="{40575BF7-25CA-48D1-B356-1CACA4EABDC1}" srcOrd="1" destOrd="0" presId="urn:microsoft.com/office/officeart/2005/8/layout/pyramid1"/>
    <dgm:cxn modelId="{A6826EA2-C58F-4E43-A8A6-9B978E376F49}" type="presParOf" srcId="{0EFDC446-0140-4853-BFC5-8541CF1740C5}" destId="{3D44ABB7-1AEC-4D4A-BD36-95042C9267AC}" srcOrd="0" destOrd="0" presId="urn:microsoft.com/office/officeart/2005/8/layout/pyramid1"/>
    <dgm:cxn modelId="{F194F4FB-B80A-40FD-93A6-338E9276B3EA}" type="presParOf" srcId="{3D44ABB7-1AEC-4D4A-BD36-95042C9267AC}" destId="{C2BE9B95-0BF3-49F6-9729-24308DD3E41A}" srcOrd="0" destOrd="0" presId="urn:microsoft.com/office/officeart/2005/8/layout/pyramid1"/>
    <dgm:cxn modelId="{EA61FC41-08CA-489A-847A-802C3ABC35D5}" type="presParOf" srcId="{3D44ABB7-1AEC-4D4A-BD36-95042C9267AC}" destId="{E9C620CA-5B86-4DFD-8A54-132DA98D730F}" srcOrd="1" destOrd="0" presId="urn:microsoft.com/office/officeart/2005/8/layout/pyramid1"/>
    <dgm:cxn modelId="{F8EC5797-AF6A-4FAF-B2BA-8A44540F32D8}" type="presParOf" srcId="{0EFDC446-0140-4853-BFC5-8541CF1740C5}" destId="{41EBF8F3-8CC9-4449-8C2E-B0BE77E8BC51}" srcOrd="1" destOrd="0" presId="urn:microsoft.com/office/officeart/2005/8/layout/pyramid1"/>
    <dgm:cxn modelId="{9577AAB6-5C32-48F0-BC4D-09639EA7E121}" type="presParOf" srcId="{41EBF8F3-8CC9-4449-8C2E-B0BE77E8BC51}" destId="{16673955-B891-451A-A146-382850CC8B87}" srcOrd="0" destOrd="0" presId="urn:microsoft.com/office/officeart/2005/8/layout/pyramid1"/>
    <dgm:cxn modelId="{4E4F75E7-7CBD-424F-BB05-A43D476E5819}" type="presParOf" srcId="{41EBF8F3-8CC9-4449-8C2E-B0BE77E8BC51}" destId="{C20D47F6-81DD-451F-BC01-1A24FFB7F199}" srcOrd="1" destOrd="0" presId="urn:microsoft.com/office/officeart/2005/8/layout/pyramid1"/>
    <dgm:cxn modelId="{DD7A1401-C341-41F9-8640-528C29E1DC7D}" type="presParOf" srcId="{0EFDC446-0140-4853-BFC5-8541CF1740C5}" destId="{250707BE-5677-4E31-BA90-271D284F293B}" srcOrd="2" destOrd="0" presId="urn:microsoft.com/office/officeart/2005/8/layout/pyramid1"/>
    <dgm:cxn modelId="{A26A11A3-7029-4C64-BFB0-5969CC1CD1BD}" type="presParOf" srcId="{250707BE-5677-4E31-BA90-271D284F293B}" destId="{2A725A5D-B4C3-4379-9C69-2AC4E32DC88A}" srcOrd="0" destOrd="0" presId="urn:microsoft.com/office/officeart/2005/8/layout/pyramid1"/>
    <dgm:cxn modelId="{AAB1C83F-9A51-4296-9F05-11277D2F6CA4}" type="presParOf" srcId="{250707BE-5677-4E31-BA90-271D284F293B}" destId="{D52A08FA-F20A-4AEF-9145-61300FA6F647}" srcOrd="1" destOrd="0" presId="urn:microsoft.com/office/officeart/2005/8/layout/pyramid1"/>
    <dgm:cxn modelId="{0C313C9C-9402-4D3B-993C-3A6DDE448ADA}" type="presParOf" srcId="{0EFDC446-0140-4853-BFC5-8541CF1740C5}" destId="{394A4907-827D-4FCC-BDA7-3BE607E7B591}" srcOrd="3" destOrd="0" presId="urn:microsoft.com/office/officeart/2005/8/layout/pyramid1"/>
    <dgm:cxn modelId="{A1B1A6FF-ECA6-4B05-82C7-B3B1DB07CF78}" type="presParOf" srcId="{394A4907-827D-4FCC-BDA7-3BE607E7B591}" destId="{08647106-3070-418E-A43E-1FC290CE256A}" srcOrd="0" destOrd="0" presId="urn:microsoft.com/office/officeart/2005/8/layout/pyramid1"/>
    <dgm:cxn modelId="{261BD0D7-6B45-4A91-AE7D-8ECA16A4BBE8}" type="presParOf" srcId="{394A4907-827D-4FCC-BDA7-3BE607E7B591}" destId="{40575BF7-25CA-48D1-B356-1CACA4EABDC1}" srcOrd="1" destOrd="0" presId="urn:microsoft.com/office/officeart/2005/8/layout/pyramid1"/>
    <dgm:cxn modelId="{DF49154D-566F-4134-9A1F-0457D8644C6B}" type="presParOf" srcId="{0EFDC446-0140-4853-BFC5-8541CF1740C5}" destId="{E8D4B1C9-AA5C-42E9-94B4-68EA6FFC40EE}" srcOrd="4" destOrd="0" presId="urn:microsoft.com/office/officeart/2005/8/layout/pyramid1"/>
    <dgm:cxn modelId="{3450F21A-349C-4F15-A495-A0C54C6004BB}" type="presParOf" srcId="{E8D4B1C9-AA5C-42E9-94B4-68EA6FFC40EE}" destId="{0E639A1E-D05E-4277-AD6A-260B8D077159}" srcOrd="0" destOrd="0" presId="urn:microsoft.com/office/officeart/2005/8/layout/pyramid1"/>
    <dgm:cxn modelId="{FBEB2652-C6BD-4D33-9C4A-B650525CA632}" type="presParOf" srcId="{E8D4B1C9-AA5C-42E9-94B4-68EA6FFC40EE}" destId="{B52E7E11-0822-4D13-8023-BD95E680D68E}"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600D4F-690A-4D7E-8078-0EC580A14062}"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en-US"/>
        </a:p>
      </dgm:t>
    </dgm:pt>
    <dgm:pt modelId="{049807C7-774B-44C9-818A-6845B59D0EC4}">
      <dgm:prSet phldrT="[Text]"/>
      <dgm:spPr>
        <a:solidFill>
          <a:schemeClr val="bg1">
            <a:lumMod val="95000"/>
          </a:schemeClr>
        </a:solidFill>
      </dgm:spPr>
      <dgm:t>
        <a:bodyPr/>
        <a:lstStyle/>
        <a:p>
          <a:r>
            <a:rPr lang="en-US" dirty="0">
              <a:solidFill>
                <a:srgbClr val="000000"/>
              </a:solidFill>
            </a:rPr>
            <a:t>Transactional Values</a:t>
          </a:r>
        </a:p>
      </dgm:t>
    </dgm:pt>
    <dgm:pt modelId="{D6018F8B-41A5-4C05-A4A5-35A819C389C9}" type="parTrans" cxnId="{771A15B3-A2A3-49C2-82FA-8A858E41197D}">
      <dgm:prSet/>
      <dgm:spPr/>
      <dgm:t>
        <a:bodyPr/>
        <a:lstStyle/>
        <a:p>
          <a:endParaRPr lang="en-US">
            <a:solidFill>
              <a:srgbClr val="000000"/>
            </a:solidFill>
          </a:endParaRPr>
        </a:p>
      </dgm:t>
    </dgm:pt>
    <dgm:pt modelId="{C84D8865-1046-4B0C-A11B-2F69746DECC7}" type="sibTrans" cxnId="{771A15B3-A2A3-49C2-82FA-8A858E41197D}">
      <dgm:prSet/>
      <dgm:spPr/>
      <dgm:t>
        <a:bodyPr/>
        <a:lstStyle/>
        <a:p>
          <a:endParaRPr lang="en-US">
            <a:solidFill>
              <a:srgbClr val="000000"/>
            </a:solidFill>
          </a:endParaRPr>
        </a:p>
      </dgm:t>
    </dgm:pt>
    <dgm:pt modelId="{A386F30F-51B6-4A16-8D32-F89D02D723D4}">
      <dgm:prSet phldrT="[Text]"/>
      <dgm:spPr>
        <a:solidFill>
          <a:srgbClr val="CCECFF"/>
        </a:solidFill>
      </dgm:spPr>
      <dgm:t>
        <a:bodyPr/>
        <a:lstStyle/>
        <a:p>
          <a:r>
            <a:rPr lang="en-US" dirty="0">
              <a:solidFill>
                <a:srgbClr val="000000"/>
              </a:solidFill>
            </a:rPr>
            <a:t>Detail Filters (before)</a:t>
          </a:r>
        </a:p>
      </dgm:t>
    </dgm:pt>
    <dgm:pt modelId="{A0C408C8-E376-46B8-BA46-0397FDBB0BFA}" type="parTrans" cxnId="{4DF0C9D3-E5C1-43BC-82EB-9DE20E22CA3F}">
      <dgm:prSet/>
      <dgm:spPr/>
      <dgm:t>
        <a:bodyPr/>
        <a:lstStyle/>
        <a:p>
          <a:endParaRPr lang="en-US">
            <a:solidFill>
              <a:srgbClr val="000000"/>
            </a:solidFill>
          </a:endParaRPr>
        </a:p>
      </dgm:t>
    </dgm:pt>
    <dgm:pt modelId="{DE702D82-191C-416C-A179-9B6288E0282D}" type="sibTrans" cxnId="{4DF0C9D3-E5C1-43BC-82EB-9DE20E22CA3F}">
      <dgm:prSet/>
      <dgm:spPr/>
      <dgm:t>
        <a:bodyPr/>
        <a:lstStyle/>
        <a:p>
          <a:endParaRPr lang="en-US">
            <a:solidFill>
              <a:srgbClr val="000000"/>
            </a:solidFill>
          </a:endParaRPr>
        </a:p>
      </dgm:t>
    </dgm:pt>
    <dgm:pt modelId="{2CDC0F7A-4B23-42A1-AA94-FCCE9BAA092E}">
      <dgm:prSet phldrT="[Text]"/>
      <dgm:spPr>
        <a:solidFill>
          <a:srgbClr val="CCECFF"/>
        </a:solidFill>
      </dgm:spPr>
      <dgm:t>
        <a:bodyPr/>
        <a:lstStyle/>
        <a:p>
          <a:r>
            <a:rPr lang="en-US" dirty="0">
              <a:solidFill>
                <a:srgbClr val="000000"/>
              </a:solidFill>
            </a:rPr>
            <a:t>Detail Filters (after)</a:t>
          </a:r>
        </a:p>
      </dgm:t>
    </dgm:pt>
    <dgm:pt modelId="{A82BB642-94E2-4F18-A2A2-C993DAD7BA57}" type="parTrans" cxnId="{B651734F-C07B-4FFA-B1BC-2B41CC414273}">
      <dgm:prSet/>
      <dgm:spPr/>
      <dgm:t>
        <a:bodyPr/>
        <a:lstStyle/>
        <a:p>
          <a:endParaRPr lang="en-US">
            <a:solidFill>
              <a:srgbClr val="000000"/>
            </a:solidFill>
          </a:endParaRPr>
        </a:p>
      </dgm:t>
    </dgm:pt>
    <dgm:pt modelId="{4C80225D-506E-411A-8E41-D767E7ED8C90}" type="sibTrans" cxnId="{B651734F-C07B-4FFA-B1BC-2B41CC414273}">
      <dgm:prSet/>
      <dgm:spPr/>
      <dgm:t>
        <a:bodyPr/>
        <a:lstStyle/>
        <a:p>
          <a:endParaRPr lang="en-US">
            <a:solidFill>
              <a:srgbClr val="000000"/>
            </a:solidFill>
          </a:endParaRPr>
        </a:p>
      </dgm:t>
    </dgm:pt>
    <dgm:pt modelId="{2A07C3AD-2770-400C-8BDE-5F5544F362FD}">
      <dgm:prSet phldrT="[Text]"/>
      <dgm:spPr>
        <a:solidFill>
          <a:schemeClr val="bg1">
            <a:lumMod val="95000"/>
          </a:schemeClr>
        </a:solidFill>
      </dgm:spPr>
      <dgm:t>
        <a:bodyPr/>
        <a:lstStyle/>
        <a:p>
          <a:r>
            <a:rPr lang="en-US" dirty="0">
              <a:solidFill>
                <a:srgbClr val="000000"/>
              </a:solidFill>
            </a:rPr>
            <a:t>Filtered Detail</a:t>
          </a:r>
        </a:p>
        <a:p>
          <a:r>
            <a:rPr lang="en-US" dirty="0">
              <a:solidFill>
                <a:srgbClr val="000000"/>
              </a:solidFill>
            </a:rPr>
            <a:t>Records</a:t>
          </a:r>
        </a:p>
      </dgm:t>
    </dgm:pt>
    <dgm:pt modelId="{AC4E271F-B5F7-411E-82EF-B91892A746DF}" type="parTrans" cxnId="{1FE8627A-35C8-4699-991D-412698A99772}">
      <dgm:prSet/>
      <dgm:spPr/>
      <dgm:t>
        <a:bodyPr/>
        <a:lstStyle/>
        <a:p>
          <a:endParaRPr lang="en-US">
            <a:solidFill>
              <a:srgbClr val="000000"/>
            </a:solidFill>
          </a:endParaRPr>
        </a:p>
      </dgm:t>
    </dgm:pt>
    <dgm:pt modelId="{9E90DA75-A4DF-43E8-BF68-4B069C8A41BB}" type="sibTrans" cxnId="{1FE8627A-35C8-4699-991D-412698A99772}">
      <dgm:prSet/>
      <dgm:spPr/>
      <dgm:t>
        <a:bodyPr/>
        <a:lstStyle/>
        <a:p>
          <a:endParaRPr lang="en-US">
            <a:solidFill>
              <a:srgbClr val="000000"/>
            </a:solidFill>
          </a:endParaRPr>
        </a:p>
      </dgm:t>
    </dgm:pt>
    <dgm:pt modelId="{B62AB013-C195-46FD-B193-6ADC9AAFFDCF}">
      <dgm:prSet phldrT="[Text]"/>
      <dgm:spPr>
        <a:solidFill>
          <a:schemeClr val="bg1">
            <a:lumMod val="95000"/>
          </a:schemeClr>
        </a:solidFill>
      </dgm:spPr>
      <dgm:t>
        <a:bodyPr/>
        <a:lstStyle/>
        <a:p>
          <a:r>
            <a:rPr lang="en-US" dirty="0">
              <a:solidFill>
                <a:srgbClr val="000000"/>
              </a:solidFill>
            </a:rPr>
            <a:t>Filtered Summary Records</a:t>
          </a:r>
        </a:p>
      </dgm:t>
    </dgm:pt>
    <dgm:pt modelId="{AABC68DB-0D38-48FB-A3BE-FF1F819DFD2F}" type="parTrans" cxnId="{D33C0AA3-D87B-4D26-9D87-2C1CF73B8C9A}">
      <dgm:prSet/>
      <dgm:spPr/>
      <dgm:t>
        <a:bodyPr/>
        <a:lstStyle/>
        <a:p>
          <a:endParaRPr lang="en-US">
            <a:solidFill>
              <a:srgbClr val="000000"/>
            </a:solidFill>
          </a:endParaRPr>
        </a:p>
      </dgm:t>
    </dgm:pt>
    <dgm:pt modelId="{E49D2E95-A7EC-4B7F-A0A8-BC09EA2385C9}" type="sibTrans" cxnId="{D33C0AA3-D87B-4D26-9D87-2C1CF73B8C9A}">
      <dgm:prSet/>
      <dgm:spPr/>
      <dgm:t>
        <a:bodyPr/>
        <a:lstStyle/>
        <a:p>
          <a:endParaRPr lang="en-US">
            <a:solidFill>
              <a:srgbClr val="000000"/>
            </a:solidFill>
          </a:endParaRPr>
        </a:p>
      </dgm:t>
    </dgm:pt>
    <dgm:pt modelId="{E4FB4501-6C59-4292-8903-451EE8E466D8}">
      <dgm:prSet phldrT="[Text]"/>
      <dgm:spPr>
        <a:solidFill>
          <a:schemeClr val="bg1">
            <a:lumMod val="95000"/>
          </a:schemeClr>
        </a:solidFill>
      </dgm:spPr>
      <dgm:t>
        <a:bodyPr/>
        <a:lstStyle/>
        <a:p>
          <a:r>
            <a:rPr lang="en-US" dirty="0">
              <a:solidFill>
                <a:srgbClr val="000000"/>
              </a:solidFill>
            </a:rPr>
            <a:t>Filtered Transactional Values</a:t>
          </a:r>
        </a:p>
      </dgm:t>
    </dgm:pt>
    <dgm:pt modelId="{9E797169-12C0-40C1-9ACE-EC04D0ABA9BD}" type="parTrans" cxnId="{1EE5519E-D301-4D2D-99D0-0996199DDAE6}">
      <dgm:prSet/>
      <dgm:spPr/>
      <dgm:t>
        <a:bodyPr/>
        <a:lstStyle/>
        <a:p>
          <a:endParaRPr lang="en-US">
            <a:solidFill>
              <a:srgbClr val="000000"/>
            </a:solidFill>
          </a:endParaRPr>
        </a:p>
      </dgm:t>
    </dgm:pt>
    <dgm:pt modelId="{FC8EF5F6-9F0C-417B-AD39-C86FA7A8D461}" type="sibTrans" cxnId="{1EE5519E-D301-4D2D-99D0-0996199DDAE6}">
      <dgm:prSet/>
      <dgm:spPr/>
      <dgm:t>
        <a:bodyPr/>
        <a:lstStyle/>
        <a:p>
          <a:endParaRPr lang="en-US">
            <a:solidFill>
              <a:srgbClr val="000000"/>
            </a:solidFill>
          </a:endParaRPr>
        </a:p>
      </dgm:t>
    </dgm:pt>
    <dgm:pt modelId="{B190B9CA-5B94-4B7A-8C49-2848FA2D4D62}">
      <dgm:prSet phldrT="[Text]"/>
      <dgm:spPr>
        <a:solidFill>
          <a:srgbClr val="CCECFF"/>
        </a:solidFill>
      </dgm:spPr>
      <dgm:t>
        <a:bodyPr/>
        <a:lstStyle/>
        <a:p>
          <a:r>
            <a:rPr lang="en-US" dirty="0">
              <a:solidFill>
                <a:srgbClr val="000000"/>
              </a:solidFill>
            </a:rPr>
            <a:t>Detail Aggregate Function</a:t>
          </a:r>
        </a:p>
      </dgm:t>
    </dgm:pt>
    <dgm:pt modelId="{AC38AF41-BAFE-4494-ABD4-F9C0985C5F7E}" type="parTrans" cxnId="{5BB9A922-85E9-4CDF-957A-4FD9701C18F8}">
      <dgm:prSet/>
      <dgm:spPr/>
      <dgm:t>
        <a:bodyPr/>
        <a:lstStyle/>
        <a:p>
          <a:endParaRPr lang="en-US">
            <a:solidFill>
              <a:srgbClr val="000000"/>
            </a:solidFill>
          </a:endParaRPr>
        </a:p>
      </dgm:t>
    </dgm:pt>
    <dgm:pt modelId="{C7FC4119-FB3E-4C01-868E-AA23A56A2767}" type="sibTrans" cxnId="{5BB9A922-85E9-4CDF-957A-4FD9701C18F8}">
      <dgm:prSet/>
      <dgm:spPr/>
      <dgm:t>
        <a:bodyPr/>
        <a:lstStyle/>
        <a:p>
          <a:endParaRPr lang="en-US">
            <a:solidFill>
              <a:srgbClr val="000000"/>
            </a:solidFill>
          </a:endParaRPr>
        </a:p>
      </dgm:t>
    </dgm:pt>
    <dgm:pt modelId="{65895434-5728-4B76-9D54-8327B0DC40A7}">
      <dgm:prSet phldrT="[Text]"/>
      <dgm:spPr>
        <a:solidFill>
          <a:schemeClr val="bg1">
            <a:lumMod val="95000"/>
          </a:schemeClr>
        </a:solidFill>
      </dgm:spPr>
      <dgm:t>
        <a:bodyPr/>
        <a:lstStyle/>
        <a:p>
          <a:r>
            <a:rPr lang="en-US" dirty="0">
              <a:solidFill>
                <a:srgbClr val="000000"/>
              </a:solidFill>
            </a:rPr>
            <a:t>Detail</a:t>
          </a:r>
        </a:p>
        <a:p>
          <a:r>
            <a:rPr lang="en-US" dirty="0">
              <a:solidFill>
                <a:srgbClr val="000000"/>
              </a:solidFill>
            </a:rPr>
            <a:t>Records</a:t>
          </a:r>
        </a:p>
      </dgm:t>
    </dgm:pt>
    <dgm:pt modelId="{F2F011E7-D687-4543-86C5-845544B9DCA5}" type="parTrans" cxnId="{63F1AAA2-CA82-4E27-BEB9-A79C03035FCA}">
      <dgm:prSet/>
      <dgm:spPr/>
      <dgm:t>
        <a:bodyPr/>
        <a:lstStyle/>
        <a:p>
          <a:endParaRPr lang="en-US">
            <a:solidFill>
              <a:srgbClr val="000000"/>
            </a:solidFill>
          </a:endParaRPr>
        </a:p>
      </dgm:t>
    </dgm:pt>
    <dgm:pt modelId="{387A083F-7C3E-4882-A9A3-7E6BDFF8DB8B}" type="sibTrans" cxnId="{63F1AAA2-CA82-4E27-BEB9-A79C03035FCA}">
      <dgm:prSet/>
      <dgm:spPr/>
      <dgm:t>
        <a:bodyPr/>
        <a:lstStyle/>
        <a:p>
          <a:endParaRPr lang="en-US">
            <a:solidFill>
              <a:srgbClr val="000000"/>
            </a:solidFill>
          </a:endParaRPr>
        </a:p>
      </dgm:t>
    </dgm:pt>
    <dgm:pt modelId="{D85D2F6E-72C1-4521-9097-B6AE1220EF28}">
      <dgm:prSet phldrT="[Text]"/>
      <dgm:spPr>
        <a:solidFill>
          <a:srgbClr val="CCECFF"/>
        </a:solidFill>
      </dgm:spPr>
      <dgm:t>
        <a:bodyPr/>
        <a:lstStyle/>
        <a:p>
          <a:r>
            <a:rPr lang="en-US" dirty="0">
              <a:solidFill>
                <a:srgbClr val="000000"/>
              </a:solidFill>
            </a:rPr>
            <a:t>Summary Filters</a:t>
          </a:r>
        </a:p>
      </dgm:t>
    </dgm:pt>
    <dgm:pt modelId="{A0BA88E8-209E-47B6-8BC2-C8352D917EDB}" type="parTrans" cxnId="{198B5357-63AB-4580-AE74-B3CA519B83B8}">
      <dgm:prSet/>
      <dgm:spPr/>
      <dgm:t>
        <a:bodyPr/>
        <a:lstStyle/>
        <a:p>
          <a:endParaRPr lang="en-US">
            <a:solidFill>
              <a:srgbClr val="000000"/>
            </a:solidFill>
          </a:endParaRPr>
        </a:p>
      </dgm:t>
    </dgm:pt>
    <dgm:pt modelId="{7F268595-2209-47C7-AA61-E9EF7473FBFC}" type="sibTrans" cxnId="{198B5357-63AB-4580-AE74-B3CA519B83B8}">
      <dgm:prSet/>
      <dgm:spPr/>
      <dgm:t>
        <a:bodyPr/>
        <a:lstStyle/>
        <a:p>
          <a:endParaRPr lang="en-US">
            <a:solidFill>
              <a:srgbClr val="000000"/>
            </a:solidFill>
          </a:endParaRPr>
        </a:p>
      </dgm:t>
    </dgm:pt>
    <dgm:pt modelId="{D40094E1-4FE5-4F9E-970F-D80B975F5457}">
      <dgm:prSet phldrT="[Text]"/>
      <dgm:spPr>
        <a:solidFill>
          <a:srgbClr val="CCECFF"/>
        </a:solidFill>
      </dgm:spPr>
      <dgm:t>
        <a:bodyPr/>
        <a:lstStyle/>
        <a:p>
          <a:r>
            <a:rPr lang="en-US" dirty="0">
              <a:solidFill>
                <a:srgbClr val="000000"/>
              </a:solidFill>
            </a:rPr>
            <a:t>Summary Aggregate</a:t>
          </a:r>
        </a:p>
      </dgm:t>
    </dgm:pt>
    <dgm:pt modelId="{5F262AF6-4099-4F02-B27F-A15A99B3F476}" type="parTrans" cxnId="{D8007290-BB25-4BE9-A7C4-4222023E7F87}">
      <dgm:prSet/>
      <dgm:spPr/>
      <dgm:t>
        <a:bodyPr/>
        <a:lstStyle/>
        <a:p>
          <a:endParaRPr lang="en-US">
            <a:solidFill>
              <a:srgbClr val="000000"/>
            </a:solidFill>
          </a:endParaRPr>
        </a:p>
      </dgm:t>
    </dgm:pt>
    <dgm:pt modelId="{959323D4-A5CD-4D77-B5C8-6AA0035FE786}" type="sibTrans" cxnId="{D8007290-BB25-4BE9-A7C4-4222023E7F87}">
      <dgm:prSet/>
      <dgm:spPr/>
      <dgm:t>
        <a:bodyPr/>
        <a:lstStyle/>
        <a:p>
          <a:endParaRPr lang="en-US">
            <a:solidFill>
              <a:srgbClr val="000000"/>
            </a:solidFill>
          </a:endParaRPr>
        </a:p>
      </dgm:t>
    </dgm:pt>
    <dgm:pt modelId="{CFD88E2D-5C92-43D9-ABB6-893C1B88CA13}">
      <dgm:prSet phldrT="[Text]"/>
      <dgm:spPr>
        <a:solidFill>
          <a:schemeClr val="bg1">
            <a:lumMod val="95000"/>
          </a:schemeClr>
        </a:solidFill>
      </dgm:spPr>
      <dgm:t>
        <a:bodyPr/>
        <a:lstStyle/>
        <a:p>
          <a:r>
            <a:rPr lang="en-US" dirty="0">
              <a:solidFill>
                <a:srgbClr val="000000"/>
              </a:solidFill>
            </a:rPr>
            <a:t>Summary Records</a:t>
          </a:r>
        </a:p>
      </dgm:t>
    </dgm:pt>
    <dgm:pt modelId="{A9E2E99F-89C0-4499-A3FA-9F57A31912E0}" type="parTrans" cxnId="{05B114F0-BD50-497D-A71F-35773413C508}">
      <dgm:prSet/>
      <dgm:spPr/>
      <dgm:t>
        <a:bodyPr/>
        <a:lstStyle/>
        <a:p>
          <a:endParaRPr lang="en-US">
            <a:solidFill>
              <a:srgbClr val="000000"/>
            </a:solidFill>
          </a:endParaRPr>
        </a:p>
      </dgm:t>
    </dgm:pt>
    <dgm:pt modelId="{68D15CF4-EEF0-49D7-A09A-BAD477D278A9}" type="sibTrans" cxnId="{05B114F0-BD50-497D-A71F-35773413C508}">
      <dgm:prSet/>
      <dgm:spPr/>
      <dgm:t>
        <a:bodyPr/>
        <a:lstStyle/>
        <a:p>
          <a:endParaRPr lang="en-US">
            <a:solidFill>
              <a:srgbClr val="000000"/>
            </a:solidFill>
          </a:endParaRPr>
        </a:p>
      </dgm:t>
    </dgm:pt>
    <dgm:pt modelId="{B9D56B05-3F3F-447A-9C25-41F99B2656C6}" type="pres">
      <dgm:prSet presAssocID="{05600D4F-690A-4D7E-8078-0EC580A14062}" presName="diagram" presStyleCnt="0">
        <dgm:presLayoutVars>
          <dgm:dir/>
          <dgm:resizeHandles val="exact"/>
        </dgm:presLayoutVars>
      </dgm:prSet>
      <dgm:spPr/>
    </dgm:pt>
    <dgm:pt modelId="{DCE6D890-B6C0-4EDA-824D-ED69874C9B77}" type="pres">
      <dgm:prSet presAssocID="{049807C7-774B-44C9-818A-6845B59D0EC4}" presName="node" presStyleLbl="node1" presStyleIdx="0" presStyleCnt="11">
        <dgm:presLayoutVars>
          <dgm:bulletEnabled val="1"/>
        </dgm:presLayoutVars>
      </dgm:prSet>
      <dgm:spPr/>
    </dgm:pt>
    <dgm:pt modelId="{9268E22E-61AC-4A85-90A3-F4ABEE7A9616}" type="pres">
      <dgm:prSet presAssocID="{C84D8865-1046-4B0C-A11B-2F69746DECC7}" presName="sibTrans" presStyleLbl="sibTrans2D1" presStyleIdx="0" presStyleCnt="10"/>
      <dgm:spPr/>
    </dgm:pt>
    <dgm:pt modelId="{456C0A42-5AD9-4B02-A0C7-4D675A8CDFCE}" type="pres">
      <dgm:prSet presAssocID="{C84D8865-1046-4B0C-A11B-2F69746DECC7}" presName="connectorText" presStyleLbl="sibTrans2D1" presStyleIdx="0" presStyleCnt="10"/>
      <dgm:spPr/>
    </dgm:pt>
    <dgm:pt modelId="{489CCE4A-F17C-41DC-86FD-2E75849AF8EF}" type="pres">
      <dgm:prSet presAssocID="{A386F30F-51B6-4A16-8D32-F89D02D723D4}" presName="node" presStyleLbl="node1" presStyleIdx="1" presStyleCnt="11">
        <dgm:presLayoutVars>
          <dgm:bulletEnabled val="1"/>
        </dgm:presLayoutVars>
      </dgm:prSet>
      <dgm:spPr/>
    </dgm:pt>
    <dgm:pt modelId="{6B89DF83-ED45-446E-81F1-4FFACF880C4B}" type="pres">
      <dgm:prSet presAssocID="{DE702D82-191C-416C-A179-9B6288E0282D}" presName="sibTrans" presStyleLbl="sibTrans2D1" presStyleIdx="1" presStyleCnt="10"/>
      <dgm:spPr/>
    </dgm:pt>
    <dgm:pt modelId="{F1E92926-DB37-4F67-B390-381AFE5E5AA7}" type="pres">
      <dgm:prSet presAssocID="{DE702D82-191C-416C-A179-9B6288E0282D}" presName="connectorText" presStyleLbl="sibTrans2D1" presStyleIdx="1" presStyleCnt="10"/>
      <dgm:spPr/>
    </dgm:pt>
    <dgm:pt modelId="{D33C6FBF-559B-4E0D-BFA0-0002A4119E47}" type="pres">
      <dgm:prSet presAssocID="{E4FB4501-6C59-4292-8903-451EE8E466D8}" presName="node" presStyleLbl="node1" presStyleIdx="2" presStyleCnt="11">
        <dgm:presLayoutVars>
          <dgm:bulletEnabled val="1"/>
        </dgm:presLayoutVars>
      </dgm:prSet>
      <dgm:spPr/>
    </dgm:pt>
    <dgm:pt modelId="{42F05C76-5C54-4DAD-B3C6-E2B3A24936AE}" type="pres">
      <dgm:prSet presAssocID="{FC8EF5F6-9F0C-417B-AD39-C86FA7A8D461}" presName="sibTrans" presStyleLbl="sibTrans2D1" presStyleIdx="2" presStyleCnt="10"/>
      <dgm:spPr/>
    </dgm:pt>
    <dgm:pt modelId="{3046D89D-9001-4063-92E9-364F53056409}" type="pres">
      <dgm:prSet presAssocID="{FC8EF5F6-9F0C-417B-AD39-C86FA7A8D461}" presName="connectorText" presStyleLbl="sibTrans2D1" presStyleIdx="2" presStyleCnt="10"/>
      <dgm:spPr/>
    </dgm:pt>
    <dgm:pt modelId="{68695C54-358A-4D0C-AC84-D4B3E5BF10C5}" type="pres">
      <dgm:prSet presAssocID="{B190B9CA-5B94-4B7A-8C49-2848FA2D4D62}" presName="node" presStyleLbl="node1" presStyleIdx="3" presStyleCnt="11">
        <dgm:presLayoutVars>
          <dgm:bulletEnabled val="1"/>
        </dgm:presLayoutVars>
      </dgm:prSet>
      <dgm:spPr/>
    </dgm:pt>
    <dgm:pt modelId="{BFBC7FD1-CC3C-4314-AC7D-1AB609F3C1FE}" type="pres">
      <dgm:prSet presAssocID="{C7FC4119-FB3E-4C01-868E-AA23A56A2767}" presName="sibTrans" presStyleLbl="sibTrans2D1" presStyleIdx="3" presStyleCnt="10"/>
      <dgm:spPr/>
    </dgm:pt>
    <dgm:pt modelId="{430B6337-E668-4E46-9B1B-2B8BE1CFE16D}" type="pres">
      <dgm:prSet presAssocID="{C7FC4119-FB3E-4C01-868E-AA23A56A2767}" presName="connectorText" presStyleLbl="sibTrans2D1" presStyleIdx="3" presStyleCnt="10"/>
      <dgm:spPr/>
    </dgm:pt>
    <dgm:pt modelId="{724E6231-82EF-4A5A-8A45-29F36B25B75C}" type="pres">
      <dgm:prSet presAssocID="{65895434-5728-4B76-9D54-8327B0DC40A7}" presName="node" presStyleLbl="node1" presStyleIdx="4" presStyleCnt="11">
        <dgm:presLayoutVars>
          <dgm:bulletEnabled val="1"/>
        </dgm:presLayoutVars>
      </dgm:prSet>
      <dgm:spPr/>
    </dgm:pt>
    <dgm:pt modelId="{D0BE66EA-6266-4051-858B-1C47ECD0C7F4}" type="pres">
      <dgm:prSet presAssocID="{387A083F-7C3E-4882-A9A3-7E6BDFF8DB8B}" presName="sibTrans" presStyleLbl="sibTrans2D1" presStyleIdx="4" presStyleCnt="10"/>
      <dgm:spPr/>
    </dgm:pt>
    <dgm:pt modelId="{783858A0-8698-4F1A-BAC5-F0D6D0B62AF4}" type="pres">
      <dgm:prSet presAssocID="{387A083F-7C3E-4882-A9A3-7E6BDFF8DB8B}" presName="connectorText" presStyleLbl="sibTrans2D1" presStyleIdx="4" presStyleCnt="10"/>
      <dgm:spPr/>
    </dgm:pt>
    <dgm:pt modelId="{E8F27AE0-B21E-4567-A335-E834D27FFB4D}" type="pres">
      <dgm:prSet presAssocID="{2CDC0F7A-4B23-42A1-AA94-FCCE9BAA092E}" presName="node" presStyleLbl="node1" presStyleIdx="5" presStyleCnt="11">
        <dgm:presLayoutVars>
          <dgm:bulletEnabled val="1"/>
        </dgm:presLayoutVars>
      </dgm:prSet>
      <dgm:spPr/>
    </dgm:pt>
    <dgm:pt modelId="{8BFF30C3-6BD9-408B-A1DD-BF1DE65201D6}" type="pres">
      <dgm:prSet presAssocID="{4C80225D-506E-411A-8E41-D767E7ED8C90}" presName="sibTrans" presStyleLbl="sibTrans2D1" presStyleIdx="5" presStyleCnt="10"/>
      <dgm:spPr/>
    </dgm:pt>
    <dgm:pt modelId="{A64C9437-C41C-4861-ADC8-977E22B32782}" type="pres">
      <dgm:prSet presAssocID="{4C80225D-506E-411A-8E41-D767E7ED8C90}" presName="connectorText" presStyleLbl="sibTrans2D1" presStyleIdx="5" presStyleCnt="10"/>
      <dgm:spPr/>
    </dgm:pt>
    <dgm:pt modelId="{49527D2C-D52F-444B-9530-E6EB9EE14361}" type="pres">
      <dgm:prSet presAssocID="{2A07C3AD-2770-400C-8BDE-5F5544F362FD}" presName="node" presStyleLbl="node1" presStyleIdx="6" presStyleCnt="11">
        <dgm:presLayoutVars>
          <dgm:bulletEnabled val="1"/>
        </dgm:presLayoutVars>
      </dgm:prSet>
      <dgm:spPr/>
    </dgm:pt>
    <dgm:pt modelId="{A28D28DA-2DD9-460C-BA28-671F56DBBCDA}" type="pres">
      <dgm:prSet presAssocID="{9E90DA75-A4DF-43E8-BF68-4B069C8A41BB}" presName="sibTrans" presStyleLbl="sibTrans2D1" presStyleIdx="6" presStyleCnt="10"/>
      <dgm:spPr/>
    </dgm:pt>
    <dgm:pt modelId="{6241FE03-5879-4E60-BA1A-17F58D4DBB1C}" type="pres">
      <dgm:prSet presAssocID="{9E90DA75-A4DF-43E8-BF68-4B069C8A41BB}" presName="connectorText" presStyleLbl="sibTrans2D1" presStyleIdx="6" presStyleCnt="10"/>
      <dgm:spPr/>
    </dgm:pt>
    <dgm:pt modelId="{F5247C81-4A50-47EE-B20B-BCB9E2128986}" type="pres">
      <dgm:prSet presAssocID="{D40094E1-4FE5-4F9E-970F-D80B975F5457}" presName="node" presStyleLbl="node1" presStyleIdx="7" presStyleCnt="11">
        <dgm:presLayoutVars>
          <dgm:bulletEnabled val="1"/>
        </dgm:presLayoutVars>
      </dgm:prSet>
      <dgm:spPr/>
    </dgm:pt>
    <dgm:pt modelId="{58043E95-832D-4BC0-92DD-E9969D1C7E93}" type="pres">
      <dgm:prSet presAssocID="{959323D4-A5CD-4D77-B5C8-6AA0035FE786}" presName="sibTrans" presStyleLbl="sibTrans2D1" presStyleIdx="7" presStyleCnt="10"/>
      <dgm:spPr/>
    </dgm:pt>
    <dgm:pt modelId="{54524DB9-08F7-4063-BC06-C6211219B06F}" type="pres">
      <dgm:prSet presAssocID="{959323D4-A5CD-4D77-B5C8-6AA0035FE786}" presName="connectorText" presStyleLbl="sibTrans2D1" presStyleIdx="7" presStyleCnt="10"/>
      <dgm:spPr/>
    </dgm:pt>
    <dgm:pt modelId="{396AF370-7EA6-429A-8186-B6D3C2215D65}" type="pres">
      <dgm:prSet presAssocID="{CFD88E2D-5C92-43D9-ABB6-893C1B88CA13}" presName="node" presStyleLbl="node1" presStyleIdx="8" presStyleCnt="11">
        <dgm:presLayoutVars>
          <dgm:bulletEnabled val="1"/>
        </dgm:presLayoutVars>
      </dgm:prSet>
      <dgm:spPr/>
    </dgm:pt>
    <dgm:pt modelId="{AA640540-D62A-4177-BABD-7B1695472BDC}" type="pres">
      <dgm:prSet presAssocID="{68D15CF4-EEF0-49D7-A09A-BAD477D278A9}" presName="sibTrans" presStyleLbl="sibTrans2D1" presStyleIdx="8" presStyleCnt="10"/>
      <dgm:spPr/>
    </dgm:pt>
    <dgm:pt modelId="{670A3CEA-8FBD-4747-915E-F660BCAC657D}" type="pres">
      <dgm:prSet presAssocID="{68D15CF4-EEF0-49D7-A09A-BAD477D278A9}" presName="connectorText" presStyleLbl="sibTrans2D1" presStyleIdx="8" presStyleCnt="10"/>
      <dgm:spPr/>
    </dgm:pt>
    <dgm:pt modelId="{3597D77A-2D05-448B-8543-7A00989B4656}" type="pres">
      <dgm:prSet presAssocID="{D85D2F6E-72C1-4521-9097-B6AE1220EF28}" presName="node" presStyleLbl="node1" presStyleIdx="9" presStyleCnt="11">
        <dgm:presLayoutVars>
          <dgm:bulletEnabled val="1"/>
        </dgm:presLayoutVars>
      </dgm:prSet>
      <dgm:spPr/>
    </dgm:pt>
    <dgm:pt modelId="{5774F76C-D952-44D0-84F9-E4881A510190}" type="pres">
      <dgm:prSet presAssocID="{7F268595-2209-47C7-AA61-E9EF7473FBFC}" presName="sibTrans" presStyleLbl="sibTrans2D1" presStyleIdx="9" presStyleCnt="10"/>
      <dgm:spPr/>
    </dgm:pt>
    <dgm:pt modelId="{A68294D0-EC41-4842-9D10-479AC7C88DD9}" type="pres">
      <dgm:prSet presAssocID="{7F268595-2209-47C7-AA61-E9EF7473FBFC}" presName="connectorText" presStyleLbl="sibTrans2D1" presStyleIdx="9" presStyleCnt="10"/>
      <dgm:spPr/>
    </dgm:pt>
    <dgm:pt modelId="{E9D22131-0434-42A2-AB24-99ADEA677ACF}" type="pres">
      <dgm:prSet presAssocID="{B62AB013-C195-46FD-B193-6ADC9AAFFDCF}" presName="node" presStyleLbl="node1" presStyleIdx="10" presStyleCnt="11">
        <dgm:presLayoutVars>
          <dgm:bulletEnabled val="1"/>
        </dgm:presLayoutVars>
      </dgm:prSet>
      <dgm:spPr/>
    </dgm:pt>
  </dgm:ptLst>
  <dgm:cxnLst>
    <dgm:cxn modelId="{602FF808-F8C8-413A-87E8-BF7CBB1FD645}" type="presOf" srcId="{D40094E1-4FE5-4F9E-970F-D80B975F5457}" destId="{F5247C81-4A50-47EE-B20B-BCB9E2128986}" srcOrd="0" destOrd="0" presId="urn:microsoft.com/office/officeart/2005/8/layout/process5"/>
    <dgm:cxn modelId="{32B80A1B-0C5D-42DE-ADC9-1B3D709B283B}" type="presOf" srcId="{CFD88E2D-5C92-43D9-ABB6-893C1B88CA13}" destId="{396AF370-7EA6-429A-8186-B6D3C2215D65}" srcOrd="0" destOrd="0" presId="urn:microsoft.com/office/officeart/2005/8/layout/process5"/>
    <dgm:cxn modelId="{ADC87A1E-8520-4E3E-8AE5-E22CE2BCBDE5}" type="presOf" srcId="{049807C7-774B-44C9-818A-6845B59D0EC4}" destId="{DCE6D890-B6C0-4EDA-824D-ED69874C9B77}" srcOrd="0" destOrd="0" presId="urn:microsoft.com/office/officeart/2005/8/layout/process5"/>
    <dgm:cxn modelId="{DE7A231F-FF60-441F-8479-C296054B157D}" type="presOf" srcId="{C7FC4119-FB3E-4C01-868E-AA23A56A2767}" destId="{BFBC7FD1-CC3C-4314-AC7D-1AB609F3C1FE}" srcOrd="0" destOrd="0" presId="urn:microsoft.com/office/officeart/2005/8/layout/process5"/>
    <dgm:cxn modelId="{5BB9A922-85E9-4CDF-957A-4FD9701C18F8}" srcId="{05600D4F-690A-4D7E-8078-0EC580A14062}" destId="{B190B9CA-5B94-4B7A-8C49-2848FA2D4D62}" srcOrd="3" destOrd="0" parTransId="{AC38AF41-BAFE-4494-ABD4-F9C0985C5F7E}" sibTransId="{C7FC4119-FB3E-4C01-868E-AA23A56A2767}"/>
    <dgm:cxn modelId="{A2A39226-C83D-47B1-BD6D-94FCE2D889C4}" type="presOf" srcId="{2A07C3AD-2770-400C-8BDE-5F5544F362FD}" destId="{49527D2C-D52F-444B-9530-E6EB9EE14361}" srcOrd="0" destOrd="0" presId="urn:microsoft.com/office/officeart/2005/8/layout/process5"/>
    <dgm:cxn modelId="{0200A92E-5AFC-48C9-B2E2-71F2A45F9C46}" type="presOf" srcId="{C84D8865-1046-4B0C-A11B-2F69746DECC7}" destId="{9268E22E-61AC-4A85-90A3-F4ABEE7A9616}" srcOrd="0" destOrd="0" presId="urn:microsoft.com/office/officeart/2005/8/layout/process5"/>
    <dgm:cxn modelId="{323D592F-3942-4F3A-BCA8-9C602BE8F5C1}" type="presOf" srcId="{C7FC4119-FB3E-4C01-868E-AA23A56A2767}" destId="{430B6337-E668-4E46-9B1B-2B8BE1CFE16D}" srcOrd="1" destOrd="0" presId="urn:microsoft.com/office/officeart/2005/8/layout/process5"/>
    <dgm:cxn modelId="{CA7C5432-4F32-47E5-B678-A9490DCA92A4}" type="presOf" srcId="{2CDC0F7A-4B23-42A1-AA94-FCCE9BAA092E}" destId="{E8F27AE0-B21E-4567-A335-E834D27FFB4D}" srcOrd="0" destOrd="0" presId="urn:microsoft.com/office/officeart/2005/8/layout/process5"/>
    <dgm:cxn modelId="{990FEB3F-6930-44AA-9711-3388468E5315}" type="presOf" srcId="{E4FB4501-6C59-4292-8903-451EE8E466D8}" destId="{D33C6FBF-559B-4E0D-BFA0-0002A4119E47}" srcOrd="0" destOrd="0" presId="urn:microsoft.com/office/officeart/2005/8/layout/process5"/>
    <dgm:cxn modelId="{5E5DC040-7A83-4CF2-9E08-E9C458688165}" type="presOf" srcId="{B190B9CA-5B94-4B7A-8C49-2848FA2D4D62}" destId="{68695C54-358A-4D0C-AC84-D4B3E5BF10C5}" srcOrd="0" destOrd="0" presId="urn:microsoft.com/office/officeart/2005/8/layout/process5"/>
    <dgm:cxn modelId="{F00F2F5D-1542-4B5E-A124-72BA8C2EEFF7}" type="presOf" srcId="{D85D2F6E-72C1-4521-9097-B6AE1220EF28}" destId="{3597D77A-2D05-448B-8543-7A00989B4656}" srcOrd="0" destOrd="0" presId="urn:microsoft.com/office/officeart/2005/8/layout/process5"/>
    <dgm:cxn modelId="{40551163-F5AD-4A01-B09B-9BB9B37B37DD}" type="presOf" srcId="{65895434-5728-4B76-9D54-8327B0DC40A7}" destId="{724E6231-82EF-4A5A-8A45-29F36B25B75C}" srcOrd="0" destOrd="0" presId="urn:microsoft.com/office/officeart/2005/8/layout/process5"/>
    <dgm:cxn modelId="{D308746A-922B-421E-AB65-E16E46860555}" type="presOf" srcId="{4C80225D-506E-411A-8E41-D767E7ED8C90}" destId="{8BFF30C3-6BD9-408B-A1DD-BF1DE65201D6}" srcOrd="0" destOrd="0" presId="urn:microsoft.com/office/officeart/2005/8/layout/process5"/>
    <dgm:cxn modelId="{200B8C4B-8595-4FAB-9E33-27C0E32995AF}" type="presOf" srcId="{DE702D82-191C-416C-A179-9B6288E0282D}" destId="{F1E92926-DB37-4F67-B390-381AFE5E5AA7}" srcOrd="1" destOrd="0" presId="urn:microsoft.com/office/officeart/2005/8/layout/process5"/>
    <dgm:cxn modelId="{2202EF4C-003D-4536-A214-644BAE0800B9}" type="presOf" srcId="{68D15CF4-EEF0-49D7-A09A-BAD477D278A9}" destId="{670A3CEA-8FBD-4747-915E-F660BCAC657D}" srcOrd="1" destOrd="0" presId="urn:microsoft.com/office/officeart/2005/8/layout/process5"/>
    <dgm:cxn modelId="{C95D676E-BC15-4DED-B8FE-D78E1DA87420}" type="presOf" srcId="{7F268595-2209-47C7-AA61-E9EF7473FBFC}" destId="{A68294D0-EC41-4842-9D10-479AC7C88DD9}" srcOrd="1" destOrd="0" presId="urn:microsoft.com/office/officeart/2005/8/layout/process5"/>
    <dgm:cxn modelId="{4DCFCD6E-FC7A-4733-8B76-D7129C23EF83}" type="presOf" srcId="{9E90DA75-A4DF-43E8-BF68-4B069C8A41BB}" destId="{6241FE03-5879-4E60-BA1A-17F58D4DBB1C}" srcOrd="1" destOrd="0" presId="urn:microsoft.com/office/officeart/2005/8/layout/process5"/>
    <dgm:cxn modelId="{B651734F-C07B-4FFA-B1BC-2B41CC414273}" srcId="{05600D4F-690A-4D7E-8078-0EC580A14062}" destId="{2CDC0F7A-4B23-42A1-AA94-FCCE9BAA092E}" srcOrd="5" destOrd="0" parTransId="{A82BB642-94E2-4F18-A2A2-C993DAD7BA57}" sibTransId="{4C80225D-506E-411A-8E41-D767E7ED8C90}"/>
    <dgm:cxn modelId="{B82C4F53-5D4F-4B0C-83DC-C9467422F521}" type="presOf" srcId="{FC8EF5F6-9F0C-417B-AD39-C86FA7A8D461}" destId="{3046D89D-9001-4063-92E9-364F53056409}" srcOrd="1" destOrd="0" presId="urn:microsoft.com/office/officeart/2005/8/layout/process5"/>
    <dgm:cxn modelId="{3644D074-3D1B-4439-A498-9B40585D2815}" type="presOf" srcId="{7F268595-2209-47C7-AA61-E9EF7473FBFC}" destId="{5774F76C-D952-44D0-84F9-E4881A510190}" srcOrd="0" destOrd="0" presId="urn:microsoft.com/office/officeart/2005/8/layout/process5"/>
    <dgm:cxn modelId="{198B5357-63AB-4580-AE74-B3CA519B83B8}" srcId="{05600D4F-690A-4D7E-8078-0EC580A14062}" destId="{D85D2F6E-72C1-4521-9097-B6AE1220EF28}" srcOrd="9" destOrd="0" parTransId="{A0BA88E8-209E-47B6-8BC2-C8352D917EDB}" sibTransId="{7F268595-2209-47C7-AA61-E9EF7473FBFC}"/>
    <dgm:cxn modelId="{F9BABA78-9ADA-4E82-8D7D-A5CB6C8619CA}" type="presOf" srcId="{9E90DA75-A4DF-43E8-BF68-4B069C8A41BB}" destId="{A28D28DA-2DD9-460C-BA28-671F56DBBCDA}" srcOrd="0" destOrd="0" presId="urn:microsoft.com/office/officeart/2005/8/layout/process5"/>
    <dgm:cxn modelId="{1FE8627A-35C8-4699-991D-412698A99772}" srcId="{05600D4F-690A-4D7E-8078-0EC580A14062}" destId="{2A07C3AD-2770-400C-8BDE-5F5544F362FD}" srcOrd="6" destOrd="0" parTransId="{AC4E271F-B5F7-411E-82EF-B91892A746DF}" sibTransId="{9E90DA75-A4DF-43E8-BF68-4B069C8A41BB}"/>
    <dgm:cxn modelId="{7305D97F-5BDC-4FCA-BCB9-45BD88EF1CFC}" type="presOf" srcId="{959323D4-A5CD-4D77-B5C8-6AA0035FE786}" destId="{54524DB9-08F7-4063-BC06-C6211219B06F}" srcOrd="1" destOrd="0" presId="urn:microsoft.com/office/officeart/2005/8/layout/process5"/>
    <dgm:cxn modelId="{07DAEB80-C073-4BB5-9A0E-F08698EC26FD}" type="presOf" srcId="{959323D4-A5CD-4D77-B5C8-6AA0035FE786}" destId="{58043E95-832D-4BC0-92DD-E9969D1C7E93}" srcOrd="0" destOrd="0" presId="urn:microsoft.com/office/officeart/2005/8/layout/process5"/>
    <dgm:cxn modelId="{9147FB86-D6EB-4C1F-8C2A-EA4CAE7E7A4F}" type="presOf" srcId="{05600D4F-690A-4D7E-8078-0EC580A14062}" destId="{B9D56B05-3F3F-447A-9C25-41F99B2656C6}" srcOrd="0" destOrd="0" presId="urn:microsoft.com/office/officeart/2005/8/layout/process5"/>
    <dgm:cxn modelId="{D09D818B-A9E7-49FE-9DD1-18AE620C1D23}" type="presOf" srcId="{387A083F-7C3E-4882-A9A3-7E6BDFF8DB8B}" destId="{783858A0-8698-4F1A-BAC5-F0D6D0B62AF4}" srcOrd="1" destOrd="0" presId="urn:microsoft.com/office/officeart/2005/8/layout/process5"/>
    <dgm:cxn modelId="{D8007290-BB25-4BE9-A7C4-4222023E7F87}" srcId="{05600D4F-690A-4D7E-8078-0EC580A14062}" destId="{D40094E1-4FE5-4F9E-970F-D80B975F5457}" srcOrd="7" destOrd="0" parTransId="{5F262AF6-4099-4F02-B27F-A15A99B3F476}" sibTransId="{959323D4-A5CD-4D77-B5C8-6AA0035FE786}"/>
    <dgm:cxn modelId="{1EE5519E-D301-4D2D-99D0-0996199DDAE6}" srcId="{05600D4F-690A-4D7E-8078-0EC580A14062}" destId="{E4FB4501-6C59-4292-8903-451EE8E466D8}" srcOrd="2" destOrd="0" parTransId="{9E797169-12C0-40C1-9ACE-EC04D0ABA9BD}" sibTransId="{FC8EF5F6-9F0C-417B-AD39-C86FA7A8D461}"/>
    <dgm:cxn modelId="{63F1AAA2-CA82-4E27-BEB9-A79C03035FCA}" srcId="{05600D4F-690A-4D7E-8078-0EC580A14062}" destId="{65895434-5728-4B76-9D54-8327B0DC40A7}" srcOrd="4" destOrd="0" parTransId="{F2F011E7-D687-4543-86C5-845544B9DCA5}" sibTransId="{387A083F-7C3E-4882-A9A3-7E6BDFF8DB8B}"/>
    <dgm:cxn modelId="{D33C0AA3-D87B-4D26-9D87-2C1CF73B8C9A}" srcId="{05600D4F-690A-4D7E-8078-0EC580A14062}" destId="{B62AB013-C195-46FD-B193-6ADC9AAFFDCF}" srcOrd="10" destOrd="0" parTransId="{AABC68DB-0D38-48FB-A3BE-FF1F819DFD2F}" sibTransId="{E49D2E95-A7EC-4B7F-A0A8-BC09EA2385C9}"/>
    <dgm:cxn modelId="{EEAAB8A4-3956-4C2E-A7A2-AB5A8E83257A}" type="presOf" srcId="{C84D8865-1046-4B0C-A11B-2F69746DECC7}" destId="{456C0A42-5AD9-4B02-A0C7-4D675A8CDFCE}" srcOrd="1" destOrd="0" presId="urn:microsoft.com/office/officeart/2005/8/layout/process5"/>
    <dgm:cxn modelId="{9FF3C1A6-E086-4727-BC38-0477E26111E5}" type="presOf" srcId="{DE702D82-191C-416C-A179-9B6288E0282D}" destId="{6B89DF83-ED45-446E-81F1-4FFACF880C4B}" srcOrd="0" destOrd="0" presId="urn:microsoft.com/office/officeart/2005/8/layout/process5"/>
    <dgm:cxn modelId="{0B569DA8-8A98-41B0-8261-63E6A383F30D}" type="presOf" srcId="{FC8EF5F6-9F0C-417B-AD39-C86FA7A8D461}" destId="{42F05C76-5C54-4DAD-B3C6-E2B3A24936AE}" srcOrd="0" destOrd="0" presId="urn:microsoft.com/office/officeart/2005/8/layout/process5"/>
    <dgm:cxn modelId="{578670B2-DED1-4687-A634-00CB32860815}" type="presOf" srcId="{387A083F-7C3E-4882-A9A3-7E6BDFF8DB8B}" destId="{D0BE66EA-6266-4051-858B-1C47ECD0C7F4}" srcOrd="0" destOrd="0" presId="urn:microsoft.com/office/officeart/2005/8/layout/process5"/>
    <dgm:cxn modelId="{771A15B3-A2A3-49C2-82FA-8A858E41197D}" srcId="{05600D4F-690A-4D7E-8078-0EC580A14062}" destId="{049807C7-774B-44C9-818A-6845B59D0EC4}" srcOrd="0" destOrd="0" parTransId="{D6018F8B-41A5-4C05-A4A5-35A819C389C9}" sibTransId="{C84D8865-1046-4B0C-A11B-2F69746DECC7}"/>
    <dgm:cxn modelId="{C15146D1-4081-4206-80F5-D420B7260800}" type="presOf" srcId="{B62AB013-C195-46FD-B193-6ADC9AAFFDCF}" destId="{E9D22131-0434-42A2-AB24-99ADEA677ACF}" srcOrd="0" destOrd="0" presId="urn:microsoft.com/office/officeart/2005/8/layout/process5"/>
    <dgm:cxn modelId="{4DF0C9D3-E5C1-43BC-82EB-9DE20E22CA3F}" srcId="{05600D4F-690A-4D7E-8078-0EC580A14062}" destId="{A386F30F-51B6-4A16-8D32-F89D02D723D4}" srcOrd="1" destOrd="0" parTransId="{A0C408C8-E376-46B8-BA46-0397FDBB0BFA}" sibTransId="{DE702D82-191C-416C-A179-9B6288E0282D}"/>
    <dgm:cxn modelId="{419CB7D6-9E6F-4B55-ABA2-1DF899CA6479}" type="presOf" srcId="{68D15CF4-EEF0-49D7-A09A-BAD477D278A9}" destId="{AA640540-D62A-4177-BABD-7B1695472BDC}" srcOrd="0" destOrd="0" presId="urn:microsoft.com/office/officeart/2005/8/layout/process5"/>
    <dgm:cxn modelId="{6051B7E2-CA1E-42CC-9D8A-E1ABD9D014DB}" type="presOf" srcId="{4C80225D-506E-411A-8E41-D767E7ED8C90}" destId="{A64C9437-C41C-4861-ADC8-977E22B32782}" srcOrd="1" destOrd="0" presId="urn:microsoft.com/office/officeart/2005/8/layout/process5"/>
    <dgm:cxn modelId="{BC61C8E8-6A93-44F5-AFE1-2C9B557148A9}" type="presOf" srcId="{A386F30F-51B6-4A16-8D32-F89D02D723D4}" destId="{489CCE4A-F17C-41DC-86FD-2E75849AF8EF}" srcOrd="0" destOrd="0" presId="urn:microsoft.com/office/officeart/2005/8/layout/process5"/>
    <dgm:cxn modelId="{05B114F0-BD50-497D-A71F-35773413C508}" srcId="{05600D4F-690A-4D7E-8078-0EC580A14062}" destId="{CFD88E2D-5C92-43D9-ABB6-893C1B88CA13}" srcOrd="8" destOrd="0" parTransId="{A9E2E99F-89C0-4499-A3FA-9F57A31912E0}" sibTransId="{68D15CF4-EEF0-49D7-A09A-BAD477D278A9}"/>
    <dgm:cxn modelId="{C8213C5D-EA8D-4BAA-83E1-AD5EEC96E12C}" type="presParOf" srcId="{B9D56B05-3F3F-447A-9C25-41F99B2656C6}" destId="{DCE6D890-B6C0-4EDA-824D-ED69874C9B77}" srcOrd="0" destOrd="0" presId="urn:microsoft.com/office/officeart/2005/8/layout/process5"/>
    <dgm:cxn modelId="{13463DC0-F448-4CEE-B560-2C57DB68CC7C}" type="presParOf" srcId="{B9D56B05-3F3F-447A-9C25-41F99B2656C6}" destId="{9268E22E-61AC-4A85-90A3-F4ABEE7A9616}" srcOrd="1" destOrd="0" presId="urn:microsoft.com/office/officeart/2005/8/layout/process5"/>
    <dgm:cxn modelId="{45ECDD9A-D9CC-47ED-A9BA-9A730A0288E8}" type="presParOf" srcId="{9268E22E-61AC-4A85-90A3-F4ABEE7A9616}" destId="{456C0A42-5AD9-4B02-A0C7-4D675A8CDFCE}" srcOrd="0" destOrd="0" presId="urn:microsoft.com/office/officeart/2005/8/layout/process5"/>
    <dgm:cxn modelId="{AF5C731F-EDD9-4B30-9A48-66E9C3E4DF2F}" type="presParOf" srcId="{B9D56B05-3F3F-447A-9C25-41F99B2656C6}" destId="{489CCE4A-F17C-41DC-86FD-2E75849AF8EF}" srcOrd="2" destOrd="0" presId="urn:microsoft.com/office/officeart/2005/8/layout/process5"/>
    <dgm:cxn modelId="{E4AEFE5D-96E2-4D55-8908-92919D67869B}" type="presParOf" srcId="{B9D56B05-3F3F-447A-9C25-41F99B2656C6}" destId="{6B89DF83-ED45-446E-81F1-4FFACF880C4B}" srcOrd="3" destOrd="0" presId="urn:microsoft.com/office/officeart/2005/8/layout/process5"/>
    <dgm:cxn modelId="{86C40E7F-41EB-43DB-AD8B-41FC5C3C1A51}" type="presParOf" srcId="{6B89DF83-ED45-446E-81F1-4FFACF880C4B}" destId="{F1E92926-DB37-4F67-B390-381AFE5E5AA7}" srcOrd="0" destOrd="0" presId="urn:microsoft.com/office/officeart/2005/8/layout/process5"/>
    <dgm:cxn modelId="{2CDAAC8A-5BB6-437F-BE4F-558D6CAE2383}" type="presParOf" srcId="{B9D56B05-3F3F-447A-9C25-41F99B2656C6}" destId="{D33C6FBF-559B-4E0D-BFA0-0002A4119E47}" srcOrd="4" destOrd="0" presId="urn:microsoft.com/office/officeart/2005/8/layout/process5"/>
    <dgm:cxn modelId="{454A7447-7480-4117-8DEA-5C2F71980B7F}" type="presParOf" srcId="{B9D56B05-3F3F-447A-9C25-41F99B2656C6}" destId="{42F05C76-5C54-4DAD-B3C6-E2B3A24936AE}" srcOrd="5" destOrd="0" presId="urn:microsoft.com/office/officeart/2005/8/layout/process5"/>
    <dgm:cxn modelId="{EB71B290-C92B-4FDC-865E-77EB842B238F}" type="presParOf" srcId="{42F05C76-5C54-4DAD-B3C6-E2B3A24936AE}" destId="{3046D89D-9001-4063-92E9-364F53056409}" srcOrd="0" destOrd="0" presId="urn:microsoft.com/office/officeart/2005/8/layout/process5"/>
    <dgm:cxn modelId="{F38BD45B-D54B-41F3-9198-DAA0F0EC7C03}" type="presParOf" srcId="{B9D56B05-3F3F-447A-9C25-41F99B2656C6}" destId="{68695C54-358A-4D0C-AC84-D4B3E5BF10C5}" srcOrd="6" destOrd="0" presId="urn:microsoft.com/office/officeart/2005/8/layout/process5"/>
    <dgm:cxn modelId="{2C8E16EF-8C94-4A3D-AC4D-810AA3D55C09}" type="presParOf" srcId="{B9D56B05-3F3F-447A-9C25-41F99B2656C6}" destId="{BFBC7FD1-CC3C-4314-AC7D-1AB609F3C1FE}" srcOrd="7" destOrd="0" presId="urn:microsoft.com/office/officeart/2005/8/layout/process5"/>
    <dgm:cxn modelId="{8A907D3A-D8A4-4C37-B928-C53F74069F24}" type="presParOf" srcId="{BFBC7FD1-CC3C-4314-AC7D-1AB609F3C1FE}" destId="{430B6337-E668-4E46-9B1B-2B8BE1CFE16D}" srcOrd="0" destOrd="0" presId="urn:microsoft.com/office/officeart/2005/8/layout/process5"/>
    <dgm:cxn modelId="{A161C1BE-C575-438F-A5BB-79B7220CA078}" type="presParOf" srcId="{B9D56B05-3F3F-447A-9C25-41F99B2656C6}" destId="{724E6231-82EF-4A5A-8A45-29F36B25B75C}" srcOrd="8" destOrd="0" presId="urn:microsoft.com/office/officeart/2005/8/layout/process5"/>
    <dgm:cxn modelId="{5AB2E059-2B6E-41E9-B642-AD02D7D35CD4}" type="presParOf" srcId="{B9D56B05-3F3F-447A-9C25-41F99B2656C6}" destId="{D0BE66EA-6266-4051-858B-1C47ECD0C7F4}" srcOrd="9" destOrd="0" presId="urn:microsoft.com/office/officeart/2005/8/layout/process5"/>
    <dgm:cxn modelId="{1985CE0C-9411-429F-A313-1BDC00BABB89}" type="presParOf" srcId="{D0BE66EA-6266-4051-858B-1C47ECD0C7F4}" destId="{783858A0-8698-4F1A-BAC5-F0D6D0B62AF4}" srcOrd="0" destOrd="0" presId="urn:microsoft.com/office/officeart/2005/8/layout/process5"/>
    <dgm:cxn modelId="{180F6691-7342-491E-A083-A9AEF89D37B3}" type="presParOf" srcId="{B9D56B05-3F3F-447A-9C25-41F99B2656C6}" destId="{E8F27AE0-B21E-4567-A335-E834D27FFB4D}" srcOrd="10" destOrd="0" presId="urn:microsoft.com/office/officeart/2005/8/layout/process5"/>
    <dgm:cxn modelId="{B260630B-F6D2-49DE-A98A-A75F34FF45F6}" type="presParOf" srcId="{B9D56B05-3F3F-447A-9C25-41F99B2656C6}" destId="{8BFF30C3-6BD9-408B-A1DD-BF1DE65201D6}" srcOrd="11" destOrd="0" presId="urn:microsoft.com/office/officeart/2005/8/layout/process5"/>
    <dgm:cxn modelId="{28F1F1A0-EEC6-486A-BBE7-0070611D0945}" type="presParOf" srcId="{8BFF30C3-6BD9-408B-A1DD-BF1DE65201D6}" destId="{A64C9437-C41C-4861-ADC8-977E22B32782}" srcOrd="0" destOrd="0" presId="urn:microsoft.com/office/officeart/2005/8/layout/process5"/>
    <dgm:cxn modelId="{B53664DB-DEBD-4B4B-B6ED-010B6CF4BE3E}" type="presParOf" srcId="{B9D56B05-3F3F-447A-9C25-41F99B2656C6}" destId="{49527D2C-D52F-444B-9530-E6EB9EE14361}" srcOrd="12" destOrd="0" presId="urn:microsoft.com/office/officeart/2005/8/layout/process5"/>
    <dgm:cxn modelId="{819567C7-C895-4F9B-AFF3-DC918415623A}" type="presParOf" srcId="{B9D56B05-3F3F-447A-9C25-41F99B2656C6}" destId="{A28D28DA-2DD9-460C-BA28-671F56DBBCDA}" srcOrd="13" destOrd="0" presId="urn:microsoft.com/office/officeart/2005/8/layout/process5"/>
    <dgm:cxn modelId="{9620A4D3-6D1C-43F9-A315-EA2740033C07}" type="presParOf" srcId="{A28D28DA-2DD9-460C-BA28-671F56DBBCDA}" destId="{6241FE03-5879-4E60-BA1A-17F58D4DBB1C}" srcOrd="0" destOrd="0" presId="urn:microsoft.com/office/officeart/2005/8/layout/process5"/>
    <dgm:cxn modelId="{69641F8E-CDAC-4C82-91C0-619F6C24513E}" type="presParOf" srcId="{B9D56B05-3F3F-447A-9C25-41F99B2656C6}" destId="{F5247C81-4A50-47EE-B20B-BCB9E2128986}" srcOrd="14" destOrd="0" presId="urn:microsoft.com/office/officeart/2005/8/layout/process5"/>
    <dgm:cxn modelId="{CD056601-8CC5-42D1-A35D-57313DD4B382}" type="presParOf" srcId="{B9D56B05-3F3F-447A-9C25-41F99B2656C6}" destId="{58043E95-832D-4BC0-92DD-E9969D1C7E93}" srcOrd="15" destOrd="0" presId="urn:microsoft.com/office/officeart/2005/8/layout/process5"/>
    <dgm:cxn modelId="{B8038DD7-0D05-424E-985F-5C631D887971}" type="presParOf" srcId="{58043E95-832D-4BC0-92DD-E9969D1C7E93}" destId="{54524DB9-08F7-4063-BC06-C6211219B06F}" srcOrd="0" destOrd="0" presId="urn:microsoft.com/office/officeart/2005/8/layout/process5"/>
    <dgm:cxn modelId="{08320435-A427-43AA-87A0-2E54AD8E41BA}" type="presParOf" srcId="{B9D56B05-3F3F-447A-9C25-41F99B2656C6}" destId="{396AF370-7EA6-429A-8186-B6D3C2215D65}" srcOrd="16" destOrd="0" presId="urn:microsoft.com/office/officeart/2005/8/layout/process5"/>
    <dgm:cxn modelId="{AC7AF935-9447-4030-BB84-6F29B6A26EE0}" type="presParOf" srcId="{B9D56B05-3F3F-447A-9C25-41F99B2656C6}" destId="{AA640540-D62A-4177-BABD-7B1695472BDC}" srcOrd="17" destOrd="0" presId="urn:microsoft.com/office/officeart/2005/8/layout/process5"/>
    <dgm:cxn modelId="{0C4C40C4-3F31-4980-A3F5-9C3CA0E28027}" type="presParOf" srcId="{AA640540-D62A-4177-BABD-7B1695472BDC}" destId="{670A3CEA-8FBD-4747-915E-F660BCAC657D}" srcOrd="0" destOrd="0" presId="urn:microsoft.com/office/officeart/2005/8/layout/process5"/>
    <dgm:cxn modelId="{248FFA98-7BFC-491C-B622-CA753364D4B2}" type="presParOf" srcId="{B9D56B05-3F3F-447A-9C25-41F99B2656C6}" destId="{3597D77A-2D05-448B-8543-7A00989B4656}" srcOrd="18" destOrd="0" presId="urn:microsoft.com/office/officeart/2005/8/layout/process5"/>
    <dgm:cxn modelId="{E1189FDF-25CA-4BC8-A918-144C31344D0E}" type="presParOf" srcId="{B9D56B05-3F3F-447A-9C25-41F99B2656C6}" destId="{5774F76C-D952-44D0-84F9-E4881A510190}" srcOrd="19" destOrd="0" presId="urn:microsoft.com/office/officeart/2005/8/layout/process5"/>
    <dgm:cxn modelId="{2C3A153E-DC37-4728-BA2D-F4CF09C43779}" type="presParOf" srcId="{5774F76C-D952-44D0-84F9-E4881A510190}" destId="{A68294D0-EC41-4842-9D10-479AC7C88DD9}" srcOrd="0" destOrd="0" presId="urn:microsoft.com/office/officeart/2005/8/layout/process5"/>
    <dgm:cxn modelId="{3C8DD05C-E22D-4146-9901-0C077074405C}" type="presParOf" srcId="{B9D56B05-3F3F-447A-9C25-41F99B2656C6}" destId="{E9D22131-0434-42A2-AB24-99ADEA677ACF}" srcOrd="2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3D821-C672-4E13-B593-B573A4954E6B}">
      <dsp:nvSpPr>
        <dsp:cNvPr id="0" name=""/>
        <dsp:cNvSpPr/>
      </dsp:nvSpPr>
      <dsp:spPr>
        <a:xfrm rot="10800000">
          <a:off x="912400" y="1767"/>
          <a:ext cx="2822908" cy="80546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18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00"/>
              </a:solidFill>
            </a:rPr>
            <a:t>Students</a:t>
          </a:r>
        </a:p>
      </dsp:txBody>
      <dsp:txXfrm rot="10800000">
        <a:off x="1113767" y="1767"/>
        <a:ext cx="2621541" cy="805467"/>
      </dsp:txXfrm>
    </dsp:sp>
    <dsp:sp modelId="{1A005AF6-13F7-4B91-8A8D-812EC02F242C}">
      <dsp:nvSpPr>
        <dsp:cNvPr id="0" name=""/>
        <dsp:cNvSpPr/>
      </dsp:nvSpPr>
      <dsp:spPr>
        <a:xfrm>
          <a:off x="509666" y="1767"/>
          <a:ext cx="805467" cy="805467"/>
        </a:xfrm>
        <a:prstGeom prst="ellipse">
          <a:avLst/>
        </a:prstGeom>
        <a:blipFill>
          <a:blip xmlns:r="http://schemas.openxmlformats.org/officeDocument/2006/relationships" r:embed="rId1"/>
          <a:srcRect/>
          <a:stretch>
            <a:fillRect l="-33000" r="-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8BA1E-4A72-4E80-9746-007352D15704}">
      <dsp:nvSpPr>
        <dsp:cNvPr id="0" name=""/>
        <dsp:cNvSpPr/>
      </dsp:nvSpPr>
      <dsp:spPr>
        <a:xfrm rot="10800000">
          <a:off x="912400" y="1047672"/>
          <a:ext cx="2822908" cy="80546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18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00"/>
              </a:solidFill>
            </a:rPr>
            <a:t>Teachers</a:t>
          </a:r>
        </a:p>
      </dsp:txBody>
      <dsp:txXfrm rot="10800000">
        <a:off x="1113767" y="1047672"/>
        <a:ext cx="2621541" cy="805467"/>
      </dsp:txXfrm>
    </dsp:sp>
    <dsp:sp modelId="{9BC9700F-4FE6-498C-92ED-0978A25E18A7}">
      <dsp:nvSpPr>
        <dsp:cNvPr id="0" name=""/>
        <dsp:cNvSpPr/>
      </dsp:nvSpPr>
      <dsp:spPr>
        <a:xfrm>
          <a:off x="509666" y="1047672"/>
          <a:ext cx="805467" cy="805467"/>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47ED4-6BF3-4A0A-830A-270B6420EEAD}">
      <dsp:nvSpPr>
        <dsp:cNvPr id="0" name=""/>
        <dsp:cNvSpPr/>
      </dsp:nvSpPr>
      <dsp:spPr>
        <a:xfrm rot="10800000">
          <a:off x="912400" y="2093578"/>
          <a:ext cx="2822908" cy="80546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18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00"/>
              </a:solidFill>
            </a:rPr>
            <a:t>Universities</a:t>
          </a:r>
        </a:p>
      </dsp:txBody>
      <dsp:txXfrm rot="10800000">
        <a:off x="1113767" y="2093578"/>
        <a:ext cx="2621541" cy="805467"/>
      </dsp:txXfrm>
    </dsp:sp>
    <dsp:sp modelId="{640C192F-CA59-48CB-9776-65079D78FAA3}">
      <dsp:nvSpPr>
        <dsp:cNvPr id="0" name=""/>
        <dsp:cNvSpPr/>
      </dsp:nvSpPr>
      <dsp:spPr>
        <a:xfrm>
          <a:off x="509666" y="2093578"/>
          <a:ext cx="805467" cy="805467"/>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C59FFE-0D76-4EFA-B436-9F372BEAA344}">
      <dsp:nvSpPr>
        <dsp:cNvPr id="0" name=""/>
        <dsp:cNvSpPr/>
      </dsp:nvSpPr>
      <dsp:spPr>
        <a:xfrm rot="10800000">
          <a:off x="912400" y="3139483"/>
          <a:ext cx="2822908" cy="80546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18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00"/>
              </a:solidFill>
            </a:rPr>
            <a:t>Professionals</a:t>
          </a:r>
        </a:p>
      </dsp:txBody>
      <dsp:txXfrm rot="10800000">
        <a:off x="1113767" y="3139483"/>
        <a:ext cx="2621541" cy="805467"/>
      </dsp:txXfrm>
    </dsp:sp>
    <dsp:sp modelId="{3C0D0B71-A0CD-4512-A5C7-218776F58EC6}">
      <dsp:nvSpPr>
        <dsp:cNvPr id="0" name=""/>
        <dsp:cNvSpPr/>
      </dsp:nvSpPr>
      <dsp:spPr>
        <a:xfrm>
          <a:off x="509666" y="3139483"/>
          <a:ext cx="805467" cy="805467"/>
        </a:xfrm>
        <a:prstGeom prst="ellipse">
          <a:avLst/>
        </a:prstGeom>
        <a:blipFill>
          <a:blip xmlns:r="http://schemas.openxmlformats.org/officeDocument/2006/relationships" r:embed="rId4"/>
          <a:srcRect/>
          <a:stretch>
            <a:fillRect l="-67000" r="-6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DB051-6D9F-4E06-9C59-84184BF38DAA}">
      <dsp:nvSpPr>
        <dsp:cNvPr id="0" name=""/>
        <dsp:cNvSpPr/>
      </dsp:nvSpPr>
      <dsp:spPr>
        <a:xfrm>
          <a:off x="37834" y="136883"/>
          <a:ext cx="2004198" cy="23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ctr" anchorCtr="0">
          <a:noAutofit/>
        </a:bodyPr>
        <a:lstStyle/>
        <a:p>
          <a:pPr marL="0" lvl="0" indent="0" algn="ctr" defTabSz="800100" rtl="0">
            <a:lnSpc>
              <a:spcPct val="90000"/>
            </a:lnSpc>
            <a:spcBef>
              <a:spcPct val="0"/>
            </a:spcBef>
            <a:spcAft>
              <a:spcPct val="35000"/>
            </a:spcAft>
            <a:buNone/>
          </a:pPr>
          <a:r>
            <a:rPr lang="en-US" sz="1800" b="1" i="0" kern="1200" dirty="0">
              <a:solidFill>
                <a:srgbClr val="00B050"/>
              </a:solidFill>
              <a:latin typeface="Tahoma" panose="020B0604030504040204" pitchFamily="34" charset="0"/>
              <a:ea typeface="Tahoma" panose="020B0604030504040204" pitchFamily="34" charset="0"/>
              <a:cs typeface="Tahoma" panose="020B0604030504040204" pitchFamily="34" charset="0"/>
            </a:rPr>
            <a:t>Explorer Award</a:t>
          </a:r>
          <a:endParaRPr lang="en-US" sz="1800" b="1" kern="1200" dirty="0">
            <a:solidFill>
              <a:srgbClr val="00B050"/>
            </a:solidFill>
            <a:latin typeface="Tahoma" panose="020B0604030504040204" pitchFamily="34" charset="0"/>
            <a:ea typeface="Tahoma" panose="020B0604030504040204" pitchFamily="34" charset="0"/>
            <a:cs typeface="Tahoma" panose="020B0604030504040204" pitchFamily="34" charset="0"/>
          </a:endParaRPr>
        </a:p>
      </dsp:txBody>
      <dsp:txXfrm>
        <a:off x="37834" y="136883"/>
        <a:ext cx="2004198" cy="230581"/>
      </dsp:txXfrm>
    </dsp:sp>
    <dsp:sp modelId="{15136ABE-9D55-4F4B-AA8C-83B13624D3C8}">
      <dsp:nvSpPr>
        <dsp:cNvPr id="0" name=""/>
        <dsp:cNvSpPr/>
      </dsp:nvSpPr>
      <dsp:spPr>
        <a:xfrm>
          <a:off x="271329" y="413167"/>
          <a:ext cx="1537209" cy="1537209"/>
        </a:xfrm>
        <a:prstGeom prst="rect">
          <a:avLst/>
        </a:prstGeom>
        <a:blipFill>
          <a:blip xmlns:r="http://schemas.openxmlformats.org/officeDocument/2006/relationships" r:embed="rId1" cstate="email">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6D9AF6-CFFA-4EA2-9E5A-1CA5E327DC7F}">
      <dsp:nvSpPr>
        <dsp:cNvPr id="0" name=""/>
        <dsp:cNvSpPr/>
      </dsp:nvSpPr>
      <dsp:spPr>
        <a:xfrm>
          <a:off x="2204529" y="136883"/>
          <a:ext cx="2004198" cy="23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ctr" anchorCtr="0">
          <a:noAutofit/>
        </a:bodyPr>
        <a:lstStyle/>
        <a:p>
          <a:pPr marL="0" lvl="0" indent="0" algn="ctr" defTabSz="800100" rtl="0">
            <a:lnSpc>
              <a:spcPct val="90000"/>
            </a:lnSpc>
            <a:spcBef>
              <a:spcPct val="0"/>
            </a:spcBef>
            <a:spcAft>
              <a:spcPct val="35000"/>
            </a:spcAft>
            <a:buNone/>
          </a:pPr>
          <a:r>
            <a:rPr lang="en-US" sz="1800" b="1" i="0" kern="1200" dirty="0">
              <a:solidFill>
                <a:srgbClr val="080808"/>
              </a:solidFill>
              <a:latin typeface="Tahoma" panose="020B0604030504040204" pitchFamily="34" charset="0"/>
              <a:ea typeface="Tahoma" panose="020B0604030504040204" pitchFamily="34" charset="0"/>
              <a:cs typeface="Tahoma" panose="020B0604030504040204" pitchFamily="34" charset="0"/>
            </a:rPr>
            <a:t>Mastery Award</a:t>
          </a:r>
          <a:endParaRPr lang="ar-EG" sz="1800" b="1" kern="1200" dirty="0">
            <a:solidFill>
              <a:srgbClr val="080808"/>
            </a:solidFill>
            <a:latin typeface="Tahoma" panose="020B0604030504040204" pitchFamily="34" charset="0"/>
            <a:ea typeface="Tahoma" panose="020B0604030504040204" pitchFamily="34" charset="0"/>
            <a:cs typeface="Tahoma" panose="020B0604030504040204" pitchFamily="34" charset="0"/>
          </a:endParaRPr>
        </a:p>
      </dsp:txBody>
      <dsp:txXfrm>
        <a:off x="2204529" y="136883"/>
        <a:ext cx="2004198" cy="230581"/>
      </dsp:txXfrm>
    </dsp:sp>
    <dsp:sp modelId="{FC85615B-BAD9-46E0-A246-FAAD73B68530}">
      <dsp:nvSpPr>
        <dsp:cNvPr id="0" name=""/>
        <dsp:cNvSpPr/>
      </dsp:nvSpPr>
      <dsp:spPr>
        <a:xfrm>
          <a:off x="2438023" y="413167"/>
          <a:ext cx="1537209" cy="1537209"/>
        </a:xfrm>
        <a:prstGeom prst="rect">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1309C-E26C-495F-8DE1-DFC034D77080}">
      <dsp:nvSpPr>
        <dsp:cNvPr id="0" name=""/>
        <dsp:cNvSpPr/>
      </dsp:nvSpPr>
      <dsp:spPr>
        <a:xfrm>
          <a:off x="1395" y="2104097"/>
          <a:ext cx="2077077" cy="23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ctr" anchorCtr="0">
          <a:noAutofit/>
        </a:bodyPr>
        <a:lstStyle/>
        <a:p>
          <a:pPr marL="0" lvl="0" indent="0" algn="ctr" defTabSz="800100" rtl="0">
            <a:lnSpc>
              <a:spcPct val="90000"/>
            </a:lnSpc>
            <a:spcBef>
              <a:spcPct val="0"/>
            </a:spcBef>
            <a:spcAft>
              <a:spcPct val="35000"/>
            </a:spcAft>
            <a:buNone/>
          </a:pPr>
          <a:r>
            <a:rPr lang="en-US" sz="1800" b="1" i="0" kern="1200" dirty="0">
              <a:solidFill>
                <a:srgbClr val="FC471C"/>
              </a:solidFill>
              <a:latin typeface="Tahoma" panose="020B0604030504040204" pitchFamily="34" charset="0"/>
              <a:ea typeface="Tahoma" panose="020B0604030504040204" pitchFamily="34" charset="0"/>
              <a:cs typeface="Tahoma" panose="020B0604030504040204" pitchFamily="34" charset="0"/>
            </a:rPr>
            <a:t>Instructor Award</a:t>
          </a:r>
          <a:endParaRPr lang="ar-EG" sz="1800" b="1" kern="1200" dirty="0">
            <a:solidFill>
              <a:srgbClr val="FC471C"/>
            </a:solidFill>
            <a:latin typeface="Tahoma" panose="020B0604030504040204" pitchFamily="34" charset="0"/>
            <a:ea typeface="Tahoma" panose="020B0604030504040204" pitchFamily="34" charset="0"/>
            <a:cs typeface="Tahoma" panose="020B0604030504040204" pitchFamily="34" charset="0"/>
          </a:endParaRPr>
        </a:p>
      </dsp:txBody>
      <dsp:txXfrm>
        <a:off x="1395" y="2104097"/>
        <a:ext cx="2077077" cy="230581"/>
      </dsp:txXfrm>
    </dsp:sp>
    <dsp:sp modelId="{F4A39E39-226E-439A-92E9-A968F0CB1416}">
      <dsp:nvSpPr>
        <dsp:cNvPr id="0" name=""/>
        <dsp:cNvSpPr/>
      </dsp:nvSpPr>
      <dsp:spPr>
        <a:xfrm>
          <a:off x="271329" y="2380381"/>
          <a:ext cx="1537209" cy="1537209"/>
        </a:xfrm>
        <a:prstGeom prst="rect">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7AE66A-7526-4527-AEF6-D94D09D6761F}">
      <dsp:nvSpPr>
        <dsp:cNvPr id="0" name=""/>
        <dsp:cNvSpPr/>
      </dsp:nvSpPr>
      <dsp:spPr>
        <a:xfrm>
          <a:off x="2240968" y="2104097"/>
          <a:ext cx="2004198" cy="230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ctr" anchorCtr="0">
          <a:noAutofit/>
        </a:bodyPr>
        <a:lstStyle/>
        <a:p>
          <a:pPr marL="0" lvl="0" indent="0" algn="ctr" defTabSz="800100" rtl="0">
            <a:lnSpc>
              <a:spcPct val="90000"/>
            </a:lnSpc>
            <a:spcBef>
              <a:spcPct val="0"/>
            </a:spcBef>
            <a:spcAft>
              <a:spcPct val="35000"/>
            </a:spcAft>
            <a:buNone/>
          </a:pPr>
          <a:r>
            <a:rPr lang="en-US" sz="1800" b="1" i="0" kern="1200" dirty="0">
              <a:solidFill>
                <a:srgbClr val="FFC000"/>
              </a:solidFill>
              <a:latin typeface="Tahoma" panose="020B0604030504040204" pitchFamily="34" charset="0"/>
              <a:ea typeface="Tahoma" panose="020B0604030504040204" pitchFamily="34" charset="0"/>
              <a:cs typeface="Tahoma" panose="020B0604030504040204" pitchFamily="34" charset="0"/>
            </a:rPr>
            <a:t>Author Award</a:t>
          </a:r>
          <a:endParaRPr lang="ar-EG" sz="1800" b="1" kern="1200" dirty="0">
            <a:solidFill>
              <a:srgbClr val="FFC000"/>
            </a:solidFill>
            <a:latin typeface="Tahoma" panose="020B0604030504040204" pitchFamily="34" charset="0"/>
            <a:ea typeface="Tahoma" panose="020B0604030504040204" pitchFamily="34" charset="0"/>
            <a:cs typeface="Tahoma" panose="020B0604030504040204" pitchFamily="34" charset="0"/>
          </a:endParaRPr>
        </a:p>
      </dsp:txBody>
      <dsp:txXfrm>
        <a:off x="2240968" y="2104097"/>
        <a:ext cx="2004198" cy="230581"/>
      </dsp:txXfrm>
    </dsp:sp>
    <dsp:sp modelId="{9DB9F2CA-284A-4EB7-84B0-361B06A0AEE9}">
      <dsp:nvSpPr>
        <dsp:cNvPr id="0" name=""/>
        <dsp:cNvSpPr/>
      </dsp:nvSpPr>
      <dsp:spPr>
        <a:xfrm>
          <a:off x="2474463" y="2380381"/>
          <a:ext cx="1537209" cy="1537209"/>
        </a:xfrm>
        <a:prstGeom prst="rect">
          <a:avLst/>
        </a:prstGeom>
        <a:blipFill>
          <a:blip xmlns:r="http://schemas.openxmlformats.org/officeDocument/2006/relationships" r:embed="rId4"/>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B7DC5-2640-4359-BC95-2109E0F949F7}">
      <dsp:nvSpPr>
        <dsp:cNvPr id="0" name=""/>
        <dsp:cNvSpPr/>
      </dsp:nvSpPr>
      <dsp:spPr>
        <a:xfrm>
          <a:off x="0" y="39487"/>
          <a:ext cx="8873913" cy="1368000"/>
        </a:xfrm>
        <a:prstGeom prst="rightArrow">
          <a:avLst/>
        </a:prstGeom>
        <a:gradFill flip="none" rotWithShape="1">
          <a:gsLst>
            <a:gs pos="0">
              <a:srgbClr val="FF3399"/>
            </a:gs>
            <a:gs pos="50000">
              <a:srgbClr val="FFFF00"/>
            </a:gs>
            <a:gs pos="100000">
              <a:srgbClr val="01A78F"/>
            </a:gs>
          </a:gsLst>
          <a:lin ang="2700000" scaled="0"/>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4D8844-579E-4B35-82CA-1E60F036CC37}">
      <dsp:nvSpPr>
        <dsp:cNvPr id="0" name=""/>
        <dsp:cNvSpPr/>
      </dsp:nvSpPr>
      <dsp:spPr>
        <a:xfrm>
          <a:off x="6740221" y="381487"/>
          <a:ext cx="1674691"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rgbClr val="010000"/>
              </a:solidFill>
            </a:rPr>
            <a:t>Performance</a:t>
          </a:r>
        </a:p>
      </dsp:txBody>
      <dsp:txXfrm>
        <a:off x="6740221" y="381487"/>
        <a:ext cx="1674691" cy="684000"/>
      </dsp:txXfrm>
    </dsp:sp>
    <dsp:sp modelId="{01B121DD-D8BE-477D-A8F4-46CC6AB241B1}">
      <dsp:nvSpPr>
        <dsp:cNvPr id="0" name=""/>
        <dsp:cNvSpPr/>
      </dsp:nvSpPr>
      <dsp:spPr>
        <a:xfrm>
          <a:off x="4730592" y="1133887"/>
          <a:ext cx="1674691" cy="66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solidFill>
                <a:srgbClr val="010000"/>
              </a:solidFill>
            </a:rPr>
            <a:t>All levels</a:t>
          </a:r>
        </a:p>
      </dsp:txBody>
      <dsp:txXfrm>
        <a:off x="4730592" y="1133887"/>
        <a:ext cx="1674691" cy="662625"/>
      </dsp:txXfrm>
    </dsp:sp>
    <dsp:sp modelId="{13DE399F-ECFD-4264-A5FC-C186C74FC5DE}">
      <dsp:nvSpPr>
        <dsp:cNvPr id="0" name=""/>
        <dsp:cNvSpPr/>
      </dsp:nvSpPr>
      <dsp:spPr>
        <a:xfrm>
          <a:off x="4730592" y="381487"/>
          <a:ext cx="1674691"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rgbClr val="010000"/>
              </a:solidFill>
            </a:rPr>
            <a:t>Decision(s)</a:t>
          </a:r>
        </a:p>
      </dsp:txBody>
      <dsp:txXfrm>
        <a:off x="4730592" y="381487"/>
        <a:ext cx="1674691" cy="684000"/>
      </dsp:txXfrm>
    </dsp:sp>
    <dsp:sp modelId="{28565CF5-75DF-4771-B1F4-816F7FAFF76D}">
      <dsp:nvSpPr>
        <dsp:cNvPr id="0" name=""/>
        <dsp:cNvSpPr/>
      </dsp:nvSpPr>
      <dsp:spPr>
        <a:xfrm>
          <a:off x="2720963" y="1133887"/>
          <a:ext cx="1674691" cy="66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solidFill>
                <a:srgbClr val="010000"/>
              </a:solidFill>
            </a:rPr>
            <a:t>Accurate</a:t>
          </a:r>
        </a:p>
        <a:p>
          <a:pPr marL="114300" lvl="1" indent="-114300" algn="l" defTabSz="666750" rtl="0">
            <a:lnSpc>
              <a:spcPct val="90000"/>
            </a:lnSpc>
            <a:spcBef>
              <a:spcPct val="0"/>
            </a:spcBef>
            <a:spcAft>
              <a:spcPct val="15000"/>
            </a:spcAft>
            <a:buChar char="•"/>
          </a:pPr>
          <a:r>
            <a:rPr lang="en-US" sz="1500" kern="1200" dirty="0">
              <a:solidFill>
                <a:srgbClr val="010000"/>
              </a:solidFill>
            </a:rPr>
            <a:t>In time</a:t>
          </a:r>
        </a:p>
        <a:p>
          <a:pPr marL="114300" lvl="1" indent="-114300" algn="l" defTabSz="666750" rtl="0">
            <a:lnSpc>
              <a:spcPct val="90000"/>
            </a:lnSpc>
            <a:spcBef>
              <a:spcPct val="0"/>
            </a:spcBef>
            <a:spcAft>
              <a:spcPct val="15000"/>
            </a:spcAft>
            <a:buChar char="•"/>
          </a:pPr>
          <a:r>
            <a:rPr lang="en-US" sz="1500" kern="1200" dirty="0">
              <a:solidFill>
                <a:srgbClr val="010000"/>
              </a:solidFill>
            </a:rPr>
            <a:t>Complete</a:t>
          </a:r>
        </a:p>
      </dsp:txBody>
      <dsp:txXfrm>
        <a:off x="2720963" y="1133887"/>
        <a:ext cx="1674691" cy="662625"/>
      </dsp:txXfrm>
    </dsp:sp>
    <dsp:sp modelId="{9414BC88-D1F5-4201-92FA-0EEC0A15A2AB}">
      <dsp:nvSpPr>
        <dsp:cNvPr id="0" name=""/>
        <dsp:cNvSpPr/>
      </dsp:nvSpPr>
      <dsp:spPr>
        <a:xfrm>
          <a:off x="2720963" y="381487"/>
          <a:ext cx="1674691"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rgbClr val="010000"/>
              </a:solidFill>
            </a:rPr>
            <a:t>Information</a:t>
          </a:r>
        </a:p>
      </dsp:txBody>
      <dsp:txXfrm>
        <a:off x="2720963" y="381487"/>
        <a:ext cx="1674691" cy="684000"/>
      </dsp:txXfrm>
    </dsp:sp>
    <dsp:sp modelId="{D26EA1F7-257D-4BE7-9B23-B6199B8F6A78}">
      <dsp:nvSpPr>
        <dsp:cNvPr id="0" name=""/>
        <dsp:cNvSpPr/>
      </dsp:nvSpPr>
      <dsp:spPr>
        <a:xfrm>
          <a:off x="711333" y="381487"/>
          <a:ext cx="1674691"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rgbClr val="010000"/>
              </a:solidFill>
            </a:rPr>
            <a:t>Data</a:t>
          </a:r>
        </a:p>
      </dsp:txBody>
      <dsp:txXfrm>
        <a:off x="711333" y="381487"/>
        <a:ext cx="1674691" cy="68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CF7DE-51F3-40B6-AA49-BBF69470F32A}">
      <dsp:nvSpPr>
        <dsp:cNvPr id="0" name=""/>
        <dsp:cNvSpPr/>
      </dsp:nvSpPr>
      <dsp:spPr>
        <a:xfrm>
          <a:off x="3035" y="218833"/>
          <a:ext cx="2605731" cy="14894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marL="0" lvl="0" indent="0" algn="l" defTabSz="1511300" rtl="0">
            <a:lnSpc>
              <a:spcPct val="90000"/>
            </a:lnSpc>
            <a:spcBef>
              <a:spcPct val="0"/>
            </a:spcBef>
            <a:spcAft>
              <a:spcPct val="35000"/>
            </a:spcAft>
            <a:buNone/>
          </a:pPr>
          <a:r>
            <a:rPr lang="en-US" sz="3400" kern="1200" dirty="0"/>
            <a:t>Model</a:t>
          </a:r>
          <a:endParaRPr lang="ar-EG" sz="3400" kern="1200" dirty="0"/>
        </a:p>
      </dsp:txBody>
      <dsp:txXfrm>
        <a:off x="3035" y="218833"/>
        <a:ext cx="2605731" cy="839438"/>
      </dsp:txXfrm>
    </dsp:sp>
    <dsp:sp modelId="{BDB7272B-73B3-4CBC-A161-5DBA217A846C}">
      <dsp:nvSpPr>
        <dsp:cNvPr id="0" name=""/>
        <dsp:cNvSpPr/>
      </dsp:nvSpPr>
      <dsp:spPr>
        <a:xfrm>
          <a:off x="536739" y="917372"/>
          <a:ext cx="2605731" cy="2509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a:solidFill>
                <a:schemeClr val="accent6"/>
              </a:solidFill>
            </a:rPr>
            <a:t>Framework Manager</a:t>
          </a:r>
          <a:endParaRPr lang="ar-EG" sz="2400" kern="1200" dirty="0">
            <a:solidFill>
              <a:schemeClr val="accent6"/>
            </a:solidFill>
          </a:endParaRPr>
        </a:p>
        <a:p>
          <a:pPr marL="228600" lvl="1" indent="-228600" algn="l" defTabSz="1066800" rtl="0">
            <a:lnSpc>
              <a:spcPct val="90000"/>
            </a:lnSpc>
            <a:spcBef>
              <a:spcPct val="0"/>
            </a:spcBef>
            <a:spcAft>
              <a:spcPct val="15000"/>
            </a:spcAft>
            <a:buChar char="•"/>
          </a:pPr>
          <a:r>
            <a:rPr lang="en-US" sz="2400" kern="1200" dirty="0">
              <a:solidFill>
                <a:schemeClr val="accent6"/>
              </a:solidFill>
            </a:rPr>
            <a:t>Transformer</a:t>
          </a:r>
          <a:endParaRPr lang="ar-EG" sz="2400" kern="1200" dirty="0">
            <a:solidFill>
              <a:schemeClr val="accent6"/>
            </a:solidFill>
          </a:endParaRPr>
        </a:p>
        <a:p>
          <a:pPr marL="228600" lvl="1" indent="-228600" algn="l" defTabSz="1066800" rtl="0">
            <a:lnSpc>
              <a:spcPct val="90000"/>
            </a:lnSpc>
            <a:spcBef>
              <a:spcPct val="0"/>
            </a:spcBef>
            <a:spcAft>
              <a:spcPct val="15000"/>
            </a:spcAft>
            <a:buChar char="•"/>
          </a:pPr>
          <a:r>
            <a:rPr lang="en-US" sz="2400" kern="1200" dirty="0">
              <a:solidFill>
                <a:schemeClr val="accent6"/>
              </a:solidFill>
            </a:rPr>
            <a:t>Dynamic Cube Designer</a:t>
          </a:r>
          <a:endParaRPr lang="ar-EG" sz="2400" kern="1200" dirty="0">
            <a:solidFill>
              <a:schemeClr val="accent6"/>
            </a:solidFill>
          </a:endParaRPr>
        </a:p>
      </dsp:txBody>
      <dsp:txXfrm>
        <a:off x="610231" y="990864"/>
        <a:ext cx="2458747" cy="2362216"/>
      </dsp:txXfrm>
    </dsp:sp>
    <dsp:sp modelId="{AB1C3985-014C-43BE-A0E9-D4565EC1BC3D}">
      <dsp:nvSpPr>
        <dsp:cNvPr id="0" name=""/>
        <dsp:cNvSpPr/>
      </dsp:nvSpPr>
      <dsp:spPr>
        <a:xfrm rot="21586512">
          <a:off x="2871319" y="305871"/>
          <a:ext cx="1102374" cy="648751"/>
        </a:xfrm>
        <a:prstGeom prst="can">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180000" tIns="0" rIns="0" bIns="0" numCol="1" spcCol="1270" anchor="ctr" anchorCtr="0">
          <a:noAutofit/>
        </a:bodyPr>
        <a:lstStyle/>
        <a:p>
          <a:pPr marL="0" lvl="0" indent="0" algn="ctr" defTabSz="622300" rtl="0">
            <a:lnSpc>
              <a:spcPct val="100000"/>
            </a:lnSpc>
            <a:spcBef>
              <a:spcPct val="0"/>
            </a:spcBef>
            <a:spcAft>
              <a:spcPts val="0"/>
            </a:spcAft>
            <a:buNone/>
          </a:pPr>
          <a:r>
            <a:rPr lang="en-US" sz="1400" kern="1200" dirty="0"/>
            <a:t>Package</a:t>
          </a:r>
          <a:endParaRPr lang="ar-EG" sz="1400" kern="1200" dirty="0"/>
        </a:p>
      </dsp:txBody>
      <dsp:txXfrm>
        <a:off x="2871320" y="436003"/>
        <a:ext cx="907749" cy="389251"/>
      </dsp:txXfrm>
    </dsp:sp>
    <dsp:sp modelId="{6AC8A69C-E5FD-4D6E-B4A0-E83372A4E0E0}">
      <dsp:nvSpPr>
        <dsp:cNvPr id="0" name=""/>
        <dsp:cNvSpPr/>
      </dsp:nvSpPr>
      <dsp:spPr>
        <a:xfrm>
          <a:off x="4188844" y="164567"/>
          <a:ext cx="2605731" cy="15550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129540" numCol="1" spcCol="1270" anchor="t" anchorCtr="0">
          <a:noAutofit/>
        </a:bodyPr>
        <a:lstStyle/>
        <a:p>
          <a:pPr marL="0" lvl="0" indent="0" algn="l" defTabSz="1511300" rtl="0">
            <a:lnSpc>
              <a:spcPct val="90000"/>
            </a:lnSpc>
            <a:spcBef>
              <a:spcPct val="0"/>
            </a:spcBef>
            <a:spcAft>
              <a:spcPct val="35000"/>
            </a:spcAft>
            <a:buNone/>
          </a:pPr>
          <a:r>
            <a:rPr lang="en-US" sz="3400" kern="1200" dirty="0"/>
            <a:t>Author</a:t>
          </a:r>
          <a:endParaRPr lang="ar-EG" sz="3400" kern="1200" dirty="0"/>
        </a:p>
      </dsp:txBody>
      <dsp:txXfrm>
        <a:off x="4188844" y="164567"/>
        <a:ext cx="2605731" cy="915122"/>
      </dsp:txXfrm>
    </dsp:sp>
    <dsp:sp modelId="{31000328-F130-47EB-88B4-2FBAF700CCE8}">
      <dsp:nvSpPr>
        <dsp:cNvPr id="0" name=""/>
        <dsp:cNvSpPr/>
      </dsp:nvSpPr>
      <dsp:spPr>
        <a:xfrm>
          <a:off x="4722548" y="971638"/>
          <a:ext cx="2605731" cy="2509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0000" tIns="180000" rIns="36000" bIns="180000"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a:solidFill>
                <a:schemeClr val="accent6"/>
              </a:solidFill>
            </a:rPr>
            <a:t>Reporting</a:t>
          </a:r>
          <a:endParaRPr lang="ar-EG" sz="2800" kern="1200" dirty="0">
            <a:solidFill>
              <a:schemeClr val="accent6"/>
            </a:solidFill>
          </a:endParaRPr>
        </a:p>
        <a:p>
          <a:pPr marL="285750" lvl="1" indent="-285750" algn="l" defTabSz="1244600" rtl="0">
            <a:lnSpc>
              <a:spcPct val="90000"/>
            </a:lnSpc>
            <a:spcBef>
              <a:spcPct val="0"/>
            </a:spcBef>
            <a:spcAft>
              <a:spcPct val="15000"/>
            </a:spcAft>
            <a:buChar char="•"/>
          </a:pPr>
          <a:r>
            <a:rPr lang="en-US" sz="2800" kern="1200" dirty="0">
              <a:solidFill>
                <a:schemeClr val="accent6"/>
              </a:solidFill>
            </a:rPr>
            <a:t>Dashboard</a:t>
          </a:r>
          <a:endParaRPr lang="ar-EG" sz="2800" kern="1200" dirty="0">
            <a:solidFill>
              <a:schemeClr val="accent6"/>
            </a:solidFill>
          </a:endParaRPr>
        </a:p>
      </dsp:txBody>
      <dsp:txXfrm>
        <a:off x="4796040" y="1045130"/>
        <a:ext cx="2458747" cy="236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A3281-37AD-4D9E-B93F-C278768CBDDF}">
      <dsp:nvSpPr>
        <dsp:cNvPr id="0" name=""/>
        <dsp:cNvSpPr/>
      </dsp:nvSpPr>
      <dsp:spPr>
        <a:xfrm>
          <a:off x="4269" y="1705"/>
          <a:ext cx="1483997" cy="17885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Interfaces</a:t>
          </a:r>
        </a:p>
      </dsp:txBody>
      <dsp:txXfrm>
        <a:off x="47734" y="45170"/>
        <a:ext cx="1397067" cy="1701598"/>
      </dsp:txXfrm>
    </dsp:sp>
    <dsp:sp modelId="{6DD6FC27-F050-469B-A98C-DB3059A51400}">
      <dsp:nvSpPr>
        <dsp:cNvPr id="0" name=""/>
        <dsp:cNvSpPr/>
      </dsp:nvSpPr>
      <dsp:spPr>
        <a:xfrm>
          <a:off x="5717" y="1876854"/>
          <a:ext cx="1481100"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Tier 1:</a:t>
          </a:r>
          <a:br>
            <a:rPr lang="en-US" sz="1800" kern="1200" dirty="0"/>
          </a:br>
          <a:r>
            <a:rPr lang="en-US" sz="1800" kern="1200" dirty="0"/>
            <a:t>Web server</a:t>
          </a:r>
        </a:p>
      </dsp:txBody>
      <dsp:txXfrm>
        <a:off x="27484" y="1898621"/>
        <a:ext cx="1437566" cy="699630"/>
      </dsp:txXfrm>
    </dsp:sp>
    <dsp:sp modelId="{0263CDDD-56A2-4E84-9E35-6025B46009C9}">
      <dsp:nvSpPr>
        <dsp:cNvPr id="0" name=""/>
        <dsp:cNvSpPr/>
      </dsp:nvSpPr>
      <dsp:spPr>
        <a:xfrm>
          <a:off x="8606" y="2706640"/>
          <a:ext cx="1475323"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Tier 2:</a:t>
          </a:r>
          <a:br>
            <a:rPr lang="en-US" sz="1800" kern="1200" dirty="0"/>
          </a:br>
          <a:r>
            <a:rPr lang="en-US" sz="1800" kern="1200" dirty="0"/>
            <a:t>Applications</a:t>
          </a:r>
        </a:p>
      </dsp:txBody>
      <dsp:txXfrm>
        <a:off x="30373" y="2728407"/>
        <a:ext cx="1431789" cy="699630"/>
      </dsp:txXfrm>
    </dsp:sp>
    <dsp:sp modelId="{FFE065D1-BF8A-4546-9EBA-70F821CBCE86}">
      <dsp:nvSpPr>
        <dsp:cNvPr id="0" name=""/>
        <dsp:cNvSpPr/>
      </dsp:nvSpPr>
      <dsp:spPr>
        <a:xfrm>
          <a:off x="30098" y="3536425"/>
          <a:ext cx="1432339"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Tier 3:</a:t>
          </a:r>
          <a:br>
            <a:rPr lang="en-US" sz="1800" kern="1200" dirty="0"/>
          </a:br>
          <a:r>
            <a:rPr lang="en-US" sz="1800" kern="1200" dirty="0"/>
            <a:t>Data</a:t>
          </a:r>
        </a:p>
      </dsp:txBody>
      <dsp:txXfrm>
        <a:off x="51865" y="3558192"/>
        <a:ext cx="1388805" cy="699630"/>
      </dsp:txXfrm>
    </dsp:sp>
    <dsp:sp modelId="{6BEF10C2-A6DE-4F29-A60C-4AFE2B735214}">
      <dsp:nvSpPr>
        <dsp:cNvPr id="0" name=""/>
        <dsp:cNvSpPr/>
      </dsp:nvSpPr>
      <dsp:spPr>
        <a:xfrm>
          <a:off x="1659133" y="1705"/>
          <a:ext cx="7247587" cy="176405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Web-based (Cognos Analytics portal)</a:t>
          </a:r>
        </a:p>
        <a:p>
          <a:pPr marL="0" lvl="0" indent="0" algn="ctr" defTabSz="1066800" rtl="0">
            <a:lnSpc>
              <a:spcPct val="90000"/>
            </a:lnSpc>
            <a:spcBef>
              <a:spcPct val="0"/>
            </a:spcBef>
            <a:spcAft>
              <a:spcPct val="35000"/>
            </a:spcAft>
            <a:buNone/>
          </a:pPr>
          <a:r>
            <a:rPr lang="en-US" sz="2400" kern="1200" dirty="0"/>
            <a:t>Windows-based (Framework Manager,</a:t>
          </a:r>
          <a:br>
            <a:rPr lang="en-US" sz="2400" kern="1200" dirty="0"/>
          </a:br>
          <a:r>
            <a:rPr lang="en-US" sz="2400" kern="1200" dirty="0"/>
            <a:t>Dynamic Cube Designer, Transformer)</a:t>
          </a:r>
        </a:p>
        <a:p>
          <a:pPr marL="0" lvl="0" indent="0" algn="ctr" defTabSz="1066800" rtl="0">
            <a:lnSpc>
              <a:spcPct val="90000"/>
            </a:lnSpc>
            <a:spcBef>
              <a:spcPct val="0"/>
            </a:spcBef>
            <a:spcAft>
              <a:spcPct val="35000"/>
            </a:spcAft>
            <a:buNone/>
          </a:pPr>
          <a:r>
            <a:rPr lang="en-US" sz="2400" kern="1200" dirty="0"/>
            <a:t>SDK</a:t>
          </a:r>
        </a:p>
      </dsp:txBody>
      <dsp:txXfrm>
        <a:off x="1710800" y="53372"/>
        <a:ext cx="7144253" cy="1660722"/>
      </dsp:txXfrm>
    </dsp:sp>
    <dsp:sp modelId="{014D0475-784E-4FA9-8232-BB775710413C}">
      <dsp:nvSpPr>
        <dsp:cNvPr id="0" name=""/>
        <dsp:cNvSpPr/>
      </dsp:nvSpPr>
      <dsp:spPr>
        <a:xfrm>
          <a:off x="1659133" y="1852382"/>
          <a:ext cx="7247587"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Web Server (Gateways)</a:t>
          </a:r>
        </a:p>
      </dsp:txBody>
      <dsp:txXfrm>
        <a:off x="1680900" y="1874149"/>
        <a:ext cx="7204053" cy="699630"/>
      </dsp:txXfrm>
    </dsp:sp>
    <dsp:sp modelId="{4081BFCE-99DC-4DEC-966B-6B2D64D2DEE6}">
      <dsp:nvSpPr>
        <dsp:cNvPr id="0" name=""/>
        <dsp:cNvSpPr/>
      </dsp:nvSpPr>
      <dsp:spPr>
        <a:xfrm>
          <a:off x="1659133" y="2682167"/>
          <a:ext cx="7247587"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Content Manager + Cognos services  + Dispatchers</a:t>
          </a:r>
        </a:p>
      </dsp:txBody>
      <dsp:txXfrm>
        <a:off x="1680900" y="2703934"/>
        <a:ext cx="7204053" cy="699630"/>
      </dsp:txXfrm>
    </dsp:sp>
    <dsp:sp modelId="{2E027770-0404-4A5B-9AE8-D4220F795BB5}">
      <dsp:nvSpPr>
        <dsp:cNvPr id="0" name=""/>
        <dsp:cNvSpPr/>
      </dsp:nvSpPr>
      <dsp:spPr>
        <a:xfrm>
          <a:off x="1659133" y="3511953"/>
          <a:ext cx="1017062" cy="743164"/>
        </a:xfrm>
        <a:prstGeom prst="roundRect">
          <a:avLst>
            <a:gd name="adj" fmla="val 10000"/>
          </a:avLst>
        </a:prstGeom>
        <a:solidFill>
          <a:srgbClr val="00B05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Content Store</a:t>
          </a:r>
        </a:p>
      </dsp:txBody>
      <dsp:txXfrm>
        <a:off x="1680900" y="3533720"/>
        <a:ext cx="973528" cy="699630"/>
      </dsp:txXfrm>
    </dsp:sp>
    <dsp:sp modelId="{39126889-D1A7-4926-941E-E95F6A6FD32D}">
      <dsp:nvSpPr>
        <dsp:cNvPr id="0" name=""/>
        <dsp:cNvSpPr/>
      </dsp:nvSpPr>
      <dsp:spPr>
        <a:xfrm>
          <a:off x="2697554"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DB2</a:t>
          </a:r>
        </a:p>
      </dsp:txBody>
      <dsp:txXfrm>
        <a:off x="2719321" y="3533720"/>
        <a:ext cx="973528" cy="699630"/>
      </dsp:txXfrm>
    </dsp:sp>
    <dsp:sp modelId="{80412FB7-1B7E-4B24-9F9C-BC7F5DC0A841}">
      <dsp:nvSpPr>
        <dsp:cNvPr id="0" name=""/>
        <dsp:cNvSpPr/>
      </dsp:nvSpPr>
      <dsp:spPr>
        <a:xfrm>
          <a:off x="3735975"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Oracle</a:t>
          </a:r>
        </a:p>
      </dsp:txBody>
      <dsp:txXfrm>
        <a:off x="3757742" y="3533720"/>
        <a:ext cx="973528" cy="699630"/>
      </dsp:txXfrm>
    </dsp:sp>
    <dsp:sp modelId="{D9299248-948D-4B60-A9E6-624AB358C939}">
      <dsp:nvSpPr>
        <dsp:cNvPr id="0" name=""/>
        <dsp:cNvSpPr/>
      </dsp:nvSpPr>
      <dsp:spPr>
        <a:xfrm>
          <a:off x="4774395"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SQL Server</a:t>
          </a:r>
        </a:p>
      </dsp:txBody>
      <dsp:txXfrm>
        <a:off x="4796162" y="3533720"/>
        <a:ext cx="973528" cy="699630"/>
      </dsp:txXfrm>
    </dsp:sp>
    <dsp:sp modelId="{04330DA9-A85E-49FE-A45A-2ED24AD070F4}">
      <dsp:nvSpPr>
        <dsp:cNvPr id="0" name=""/>
        <dsp:cNvSpPr/>
      </dsp:nvSpPr>
      <dsp:spPr>
        <a:xfrm>
          <a:off x="5812816"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ODBC</a:t>
          </a:r>
        </a:p>
      </dsp:txBody>
      <dsp:txXfrm>
        <a:off x="5834583" y="3533720"/>
        <a:ext cx="973528" cy="699630"/>
      </dsp:txXfrm>
    </dsp:sp>
    <dsp:sp modelId="{4A38C978-44E5-48FF-AF93-A20F151331DE}">
      <dsp:nvSpPr>
        <dsp:cNvPr id="0" name=""/>
        <dsp:cNvSpPr/>
      </dsp:nvSpPr>
      <dsp:spPr>
        <a:xfrm>
          <a:off x="6851237"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JDBC</a:t>
          </a:r>
        </a:p>
      </dsp:txBody>
      <dsp:txXfrm>
        <a:off x="6873004" y="3533720"/>
        <a:ext cx="973528" cy="699630"/>
      </dsp:txXfrm>
    </dsp:sp>
    <dsp:sp modelId="{F07936E9-7863-44BD-892F-219549457C8E}">
      <dsp:nvSpPr>
        <dsp:cNvPr id="0" name=""/>
        <dsp:cNvSpPr/>
      </dsp:nvSpPr>
      <dsp:spPr>
        <a:xfrm>
          <a:off x="7889658" y="3511953"/>
          <a:ext cx="1017062" cy="7431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t>
          </a:r>
        </a:p>
      </dsp:txBody>
      <dsp:txXfrm>
        <a:off x="7911425" y="3533720"/>
        <a:ext cx="973528" cy="6996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E9B95-0BF3-49F6-9729-24308DD3E41A}">
      <dsp:nvSpPr>
        <dsp:cNvPr id="0" name=""/>
        <dsp:cNvSpPr/>
      </dsp:nvSpPr>
      <dsp:spPr>
        <a:xfrm>
          <a:off x="2053034" y="0"/>
          <a:ext cx="1726071" cy="1309172"/>
        </a:xfrm>
        <a:prstGeom prst="trapezoid">
          <a:avLst>
            <a:gd name="adj" fmla="val 6592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b" anchorCtr="0">
          <a:noAutofit/>
        </a:bodyPr>
        <a:lstStyle/>
        <a:p>
          <a:pPr marL="0" lvl="0" indent="0" algn="ctr" defTabSz="800100" rtl="0">
            <a:lnSpc>
              <a:spcPct val="90000"/>
            </a:lnSpc>
            <a:spcBef>
              <a:spcPct val="0"/>
            </a:spcBef>
            <a:spcAft>
              <a:spcPct val="35000"/>
            </a:spcAft>
            <a:buNone/>
          </a:pPr>
          <a:r>
            <a:rPr lang="en-US" sz="1800" kern="1200" dirty="0">
              <a:solidFill>
                <a:srgbClr val="000000"/>
              </a:solidFill>
            </a:rPr>
            <a:t>System Administrators</a:t>
          </a:r>
        </a:p>
      </dsp:txBody>
      <dsp:txXfrm>
        <a:off x="2053034" y="0"/>
        <a:ext cx="1726071" cy="1309172"/>
      </dsp:txXfrm>
    </dsp:sp>
    <dsp:sp modelId="{16673955-B891-451A-A146-382850CC8B87}">
      <dsp:nvSpPr>
        <dsp:cNvPr id="0" name=""/>
        <dsp:cNvSpPr/>
      </dsp:nvSpPr>
      <dsp:spPr>
        <a:xfrm>
          <a:off x="1606009" y="1309172"/>
          <a:ext cx="2620121" cy="678109"/>
        </a:xfrm>
        <a:prstGeom prst="trapezoid">
          <a:avLst>
            <a:gd name="adj" fmla="val 6592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rgbClr val="000000"/>
              </a:solidFill>
            </a:rPr>
            <a:t>Authors</a:t>
          </a:r>
        </a:p>
      </dsp:txBody>
      <dsp:txXfrm>
        <a:off x="2064530" y="1309172"/>
        <a:ext cx="1703078" cy="678109"/>
      </dsp:txXfrm>
    </dsp:sp>
    <dsp:sp modelId="{2A725A5D-B4C3-4379-9C69-2AC4E32DC88A}">
      <dsp:nvSpPr>
        <dsp:cNvPr id="0" name=""/>
        <dsp:cNvSpPr/>
      </dsp:nvSpPr>
      <dsp:spPr>
        <a:xfrm>
          <a:off x="894050" y="1987282"/>
          <a:ext cx="4044039" cy="1079998"/>
        </a:xfrm>
        <a:prstGeom prst="trapezoid">
          <a:avLst>
            <a:gd name="adj" fmla="val 6592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solidFill>
                <a:srgbClr val="000000"/>
              </a:solidFill>
            </a:rPr>
            <a:t>Query Users</a:t>
          </a:r>
          <a:br>
            <a:rPr lang="en-US" sz="2500" kern="1200" dirty="0">
              <a:solidFill>
                <a:srgbClr val="000000"/>
              </a:solidFill>
            </a:rPr>
          </a:br>
          <a:r>
            <a:rPr lang="en-US" sz="2500" kern="1200" dirty="0">
              <a:solidFill>
                <a:srgbClr val="000000"/>
              </a:solidFill>
            </a:rPr>
            <a:t>&amp;</a:t>
          </a:r>
          <a:br>
            <a:rPr lang="en-US" sz="2500" kern="1200" dirty="0">
              <a:solidFill>
                <a:srgbClr val="000000"/>
              </a:solidFill>
            </a:rPr>
          </a:br>
          <a:r>
            <a:rPr lang="en-US" sz="2500" kern="1200" dirty="0">
              <a:solidFill>
                <a:srgbClr val="000000"/>
              </a:solidFill>
            </a:rPr>
            <a:t>Analysis Users</a:t>
          </a:r>
        </a:p>
      </dsp:txBody>
      <dsp:txXfrm>
        <a:off x="1601757" y="1987282"/>
        <a:ext cx="2628625" cy="1079998"/>
      </dsp:txXfrm>
    </dsp:sp>
    <dsp:sp modelId="{08647106-3070-418E-A43E-1FC290CE256A}">
      <dsp:nvSpPr>
        <dsp:cNvPr id="0" name=""/>
        <dsp:cNvSpPr/>
      </dsp:nvSpPr>
      <dsp:spPr>
        <a:xfrm>
          <a:off x="447025" y="3067280"/>
          <a:ext cx="4938089" cy="678109"/>
        </a:xfrm>
        <a:prstGeom prst="trapezoid">
          <a:avLst>
            <a:gd name="adj" fmla="val 6592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solidFill>
                <a:srgbClr val="000000"/>
              </a:solidFill>
            </a:rPr>
            <a:t>Consumers</a:t>
          </a:r>
        </a:p>
      </dsp:txBody>
      <dsp:txXfrm>
        <a:off x="1311190" y="3067280"/>
        <a:ext cx="3209758" cy="678109"/>
      </dsp:txXfrm>
    </dsp:sp>
    <dsp:sp modelId="{0E639A1E-D05E-4277-AD6A-260B8D077159}">
      <dsp:nvSpPr>
        <dsp:cNvPr id="0" name=""/>
        <dsp:cNvSpPr/>
      </dsp:nvSpPr>
      <dsp:spPr>
        <a:xfrm>
          <a:off x="0" y="3745390"/>
          <a:ext cx="5832140" cy="678109"/>
        </a:xfrm>
        <a:prstGeom prst="trapezoid">
          <a:avLst>
            <a:gd name="adj" fmla="val 65922"/>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solidFill>
                <a:srgbClr val="000000"/>
              </a:solidFill>
            </a:rPr>
            <a:t>Readers</a:t>
          </a:r>
        </a:p>
      </dsp:txBody>
      <dsp:txXfrm>
        <a:off x="1020624" y="3745390"/>
        <a:ext cx="3790891" cy="6781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6D890-B6C0-4EDA-824D-ED69874C9B77}">
      <dsp:nvSpPr>
        <dsp:cNvPr id="0" name=""/>
        <dsp:cNvSpPr/>
      </dsp:nvSpPr>
      <dsp:spPr>
        <a:xfrm>
          <a:off x="262854" y="1411"/>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Transactional Values</a:t>
          </a:r>
        </a:p>
      </dsp:txBody>
      <dsp:txXfrm>
        <a:off x="287141" y="25698"/>
        <a:ext cx="1333480" cy="780658"/>
      </dsp:txXfrm>
    </dsp:sp>
    <dsp:sp modelId="{9268E22E-61AC-4A85-90A3-F4ABEE7A9616}">
      <dsp:nvSpPr>
        <dsp:cNvPr id="0" name=""/>
        <dsp:cNvSpPr/>
      </dsp:nvSpPr>
      <dsp:spPr>
        <a:xfrm>
          <a:off x="1766529" y="24465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a:off x="1766529" y="313202"/>
        <a:ext cx="205097" cy="205649"/>
      </dsp:txXfrm>
    </dsp:sp>
    <dsp:sp modelId="{489CCE4A-F17C-41DC-86FD-2E75849AF8EF}">
      <dsp:nvSpPr>
        <dsp:cNvPr id="0" name=""/>
        <dsp:cNvSpPr/>
      </dsp:nvSpPr>
      <dsp:spPr>
        <a:xfrm>
          <a:off x="2197730" y="1411"/>
          <a:ext cx="1382054" cy="829232"/>
        </a:xfrm>
        <a:prstGeom prst="roundRect">
          <a:avLst>
            <a:gd name="adj" fmla="val 10000"/>
          </a:avLst>
        </a:prstGeom>
        <a:solidFill>
          <a:srgbClr val="CCECFF"/>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Detail Filters (before)</a:t>
          </a:r>
        </a:p>
      </dsp:txBody>
      <dsp:txXfrm>
        <a:off x="2222017" y="25698"/>
        <a:ext cx="1333480" cy="780658"/>
      </dsp:txXfrm>
    </dsp:sp>
    <dsp:sp modelId="{6B89DF83-ED45-446E-81F1-4FFACF880C4B}">
      <dsp:nvSpPr>
        <dsp:cNvPr id="0" name=""/>
        <dsp:cNvSpPr/>
      </dsp:nvSpPr>
      <dsp:spPr>
        <a:xfrm>
          <a:off x="3701406" y="24465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a:off x="3701406" y="313202"/>
        <a:ext cx="205097" cy="205649"/>
      </dsp:txXfrm>
    </dsp:sp>
    <dsp:sp modelId="{D33C6FBF-559B-4E0D-BFA0-0002A4119E47}">
      <dsp:nvSpPr>
        <dsp:cNvPr id="0" name=""/>
        <dsp:cNvSpPr/>
      </dsp:nvSpPr>
      <dsp:spPr>
        <a:xfrm>
          <a:off x="4132607" y="1411"/>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Filtered Transactional Values</a:t>
          </a:r>
        </a:p>
      </dsp:txBody>
      <dsp:txXfrm>
        <a:off x="4156894" y="25698"/>
        <a:ext cx="1333480" cy="780658"/>
      </dsp:txXfrm>
    </dsp:sp>
    <dsp:sp modelId="{42F05C76-5C54-4DAD-B3C6-E2B3A24936AE}">
      <dsp:nvSpPr>
        <dsp:cNvPr id="0" name=""/>
        <dsp:cNvSpPr/>
      </dsp:nvSpPr>
      <dsp:spPr>
        <a:xfrm>
          <a:off x="5636283" y="24465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a:off x="5636283" y="313202"/>
        <a:ext cx="205097" cy="205649"/>
      </dsp:txXfrm>
    </dsp:sp>
    <dsp:sp modelId="{68695C54-358A-4D0C-AC84-D4B3E5BF10C5}">
      <dsp:nvSpPr>
        <dsp:cNvPr id="0" name=""/>
        <dsp:cNvSpPr/>
      </dsp:nvSpPr>
      <dsp:spPr>
        <a:xfrm>
          <a:off x="6067484" y="1411"/>
          <a:ext cx="1382054" cy="829232"/>
        </a:xfrm>
        <a:prstGeom prst="roundRect">
          <a:avLst>
            <a:gd name="adj" fmla="val 10000"/>
          </a:avLst>
        </a:prstGeom>
        <a:solidFill>
          <a:srgbClr val="CCECFF"/>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Detail Aggregate Function</a:t>
          </a:r>
        </a:p>
      </dsp:txBody>
      <dsp:txXfrm>
        <a:off x="6091771" y="25698"/>
        <a:ext cx="1333480" cy="780658"/>
      </dsp:txXfrm>
    </dsp:sp>
    <dsp:sp modelId="{BFBC7FD1-CC3C-4314-AC7D-1AB609F3C1FE}">
      <dsp:nvSpPr>
        <dsp:cNvPr id="0" name=""/>
        <dsp:cNvSpPr/>
      </dsp:nvSpPr>
      <dsp:spPr>
        <a:xfrm rot="5400000">
          <a:off x="6612013" y="927387"/>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rot="-5400000">
        <a:off x="6655686" y="952264"/>
        <a:ext cx="205649" cy="205097"/>
      </dsp:txXfrm>
    </dsp:sp>
    <dsp:sp modelId="{724E6231-82EF-4A5A-8A45-29F36B25B75C}">
      <dsp:nvSpPr>
        <dsp:cNvPr id="0" name=""/>
        <dsp:cNvSpPr/>
      </dsp:nvSpPr>
      <dsp:spPr>
        <a:xfrm>
          <a:off x="6067484" y="1383466"/>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Detail</a:t>
          </a:r>
        </a:p>
        <a:p>
          <a:pPr marL="0" lvl="0" indent="0" algn="ctr" defTabSz="666750">
            <a:lnSpc>
              <a:spcPct val="90000"/>
            </a:lnSpc>
            <a:spcBef>
              <a:spcPct val="0"/>
            </a:spcBef>
            <a:spcAft>
              <a:spcPct val="35000"/>
            </a:spcAft>
            <a:buNone/>
          </a:pPr>
          <a:r>
            <a:rPr lang="en-US" sz="1500" kern="1200" dirty="0">
              <a:solidFill>
                <a:srgbClr val="000000"/>
              </a:solidFill>
            </a:rPr>
            <a:t>Records</a:t>
          </a:r>
        </a:p>
      </dsp:txBody>
      <dsp:txXfrm>
        <a:off x="6091771" y="1407753"/>
        <a:ext cx="1333480" cy="780658"/>
      </dsp:txXfrm>
    </dsp:sp>
    <dsp:sp modelId="{D0BE66EA-6266-4051-858B-1C47ECD0C7F4}">
      <dsp:nvSpPr>
        <dsp:cNvPr id="0" name=""/>
        <dsp:cNvSpPr/>
      </dsp:nvSpPr>
      <dsp:spPr>
        <a:xfrm rot="10800000">
          <a:off x="5652867" y="1626707"/>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rot="10800000">
        <a:off x="5740765" y="1695257"/>
        <a:ext cx="205097" cy="205649"/>
      </dsp:txXfrm>
    </dsp:sp>
    <dsp:sp modelId="{E8F27AE0-B21E-4567-A335-E834D27FFB4D}">
      <dsp:nvSpPr>
        <dsp:cNvPr id="0" name=""/>
        <dsp:cNvSpPr/>
      </dsp:nvSpPr>
      <dsp:spPr>
        <a:xfrm>
          <a:off x="4132607" y="1383466"/>
          <a:ext cx="1382054" cy="829232"/>
        </a:xfrm>
        <a:prstGeom prst="roundRect">
          <a:avLst>
            <a:gd name="adj" fmla="val 10000"/>
          </a:avLst>
        </a:prstGeom>
        <a:solidFill>
          <a:srgbClr val="CCECFF"/>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Detail Filters (after)</a:t>
          </a:r>
        </a:p>
      </dsp:txBody>
      <dsp:txXfrm>
        <a:off x="4156894" y="1407753"/>
        <a:ext cx="1333480" cy="780658"/>
      </dsp:txXfrm>
    </dsp:sp>
    <dsp:sp modelId="{8BFF30C3-6BD9-408B-A1DD-BF1DE65201D6}">
      <dsp:nvSpPr>
        <dsp:cNvPr id="0" name=""/>
        <dsp:cNvSpPr/>
      </dsp:nvSpPr>
      <dsp:spPr>
        <a:xfrm rot="10800000">
          <a:off x="3717991" y="1626707"/>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rot="10800000">
        <a:off x="3805889" y="1695257"/>
        <a:ext cx="205097" cy="205649"/>
      </dsp:txXfrm>
    </dsp:sp>
    <dsp:sp modelId="{49527D2C-D52F-444B-9530-E6EB9EE14361}">
      <dsp:nvSpPr>
        <dsp:cNvPr id="0" name=""/>
        <dsp:cNvSpPr/>
      </dsp:nvSpPr>
      <dsp:spPr>
        <a:xfrm>
          <a:off x="2197730" y="1383466"/>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Filtered Detail</a:t>
          </a:r>
        </a:p>
        <a:p>
          <a:pPr marL="0" lvl="0" indent="0" algn="ctr" defTabSz="666750">
            <a:lnSpc>
              <a:spcPct val="90000"/>
            </a:lnSpc>
            <a:spcBef>
              <a:spcPct val="0"/>
            </a:spcBef>
            <a:spcAft>
              <a:spcPct val="35000"/>
            </a:spcAft>
            <a:buNone/>
          </a:pPr>
          <a:r>
            <a:rPr lang="en-US" sz="1500" kern="1200" dirty="0">
              <a:solidFill>
                <a:srgbClr val="000000"/>
              </a:solidFill>
            </a:rPr>
            <a:t>Records</a:t>
          </a:r>
        </a:p>
      </dsp:txBody>
      <dsp:txXfrm>
        <a:off x="2222017" y="1407753"/>
        <a:ext cx="1333480" cy="780658"/>
      </dsp:txXfrm>
    </dsp:sp>
    <dsp:sp modelId="{A28D28DA-2DD9-460C-BA28-671F56DBBCDA}">
      <dsp:nvSpPr>
        <dsp:cNvPr id="0" name=""/>
        <dsp:cNvSpPr/>
      </dsp:nvSpPr>
      <dsp:spPr>
        <a:xfrm rot="10800000">
          <a:off x="1783114" y="1626707"/>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rot="10800000">
        <a:off x="1871012" y="1695257"/>
        <a:ext cx="205097" cy="205649"/>
      </dsp:txXfrm>
    </dsp:sp>
    <dsp:sp modelId="{F5247C81-4A50-47EE-B20B-BCB9E2128986}">
      <dsp:nvSpPr>
        <dsp:cNvPr id="0" name=""/>
        <dsp:cNvSpPr/>
      </dsp:nvSpPr>
      <dsp:spPr>
        <a:xfrm>
          <a:off x="262854" y="1383466"/>
          <a:ext cx="1382054" cy="829232"/>
        </a:xfrm>
        <a:prstGeom prst="roundRect">
          <a:avLst>
            <a:gd name="adj" fmla="val 10000"/>
          </a:avLst>
        </a:prstGeom>
        <a:solidFill>
          <a:srgbClr val="CCECFF"/>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Summary Aggregate</a:t>
          </a:r>
        </a:p>
      </dsp:txBody>
      <dsp:txXfrm>
        <a:off x="287141" y="1407753"/>
        <a:ext cx="1333480" cy="780658"/>
      </dsp:txXfrm>
    </dsp:sp>
    <dsp:sp modelId="{58043E95-832D-4BC0-92DD-E9969D1C7E93}">
      <dsp:nvSpPr>
        <dsp:cNvPr id="0" name=""/>
        <dsp:cNvSpPr/>
      </dsp:nvSpPr>
      <dsp:spPr>
        <a:xfrm rot="5400000">
          <a:off x="807383" y="230944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rot="-5400000">
        <a:off x="851056" y="2334319"/>
        <a:ext cx="205649" cy="205097"/>
      </dsp:txXfrm>
    </dsp:sp>
    <dsp:sp modelId="{396AF370-7EA6-429A-8186-B6D3C2215D65}">
      <dsp:nvSpPr>
        <dsp:cNvPr id="0" name=""/>
        <dsp:cNvSpPr/>
      </dsp:nvSpPr>
      <dsp:spPr>
        <a:xfrm>
          <a:off x="262854" y="2765520"/>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Summary Records</a:t>
          </a:r>
        </a:p>
      </dsp:txBody>
      <dsp:txXfrm>
        <a:off x="287141" y="2789807"/>
        <a:ext cx="1333480" cy="780658"/>
      </dsp:txXfrm>
    </dsp:sp>
    <dsp:sp modelId="{AA640540-D62A-4177-BABD-7B1695472BDC}">
      <dsp:nvSpPr>
        <dsp:cNvPr id="0" name=""/>
        <dsp:cNvSpPr/>
      </dsp:nvSpPr>
      <dsp:spPr>
        <a:xfrm>
          <a:off x="1766529" y="300876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a:off x="1766529" y="3077312"/>
        <a:ext cx="205097" cy="205649"/>
      </dsp:txXfrm>
    </dsp:sp>
    <dsp:sp modelId="{3597D77A-2D05-448B-8543-7A00989B4656}">
      <dsp:nvSpPr>
        <dsp:cNvPr id="0" name=""/>
        <dsp:cNvSpPr/>
      </dsp:nvSpPr>
      <dsp:spPr>
        <a:xfrm>
          <a:off x="2197730" y="2765520"/>
          <a:ext cx="1382054" cy="829232"/>
        </a:xfrm>
        <a:prstGeom prst="roundRect">
          <a:avLst>
            <a:gd name="adj" fmla="val 10000"/>
          </a:avLst>
        </a:prstGeom>
        <a:solidFill>
          <a:srgbClr val="CCECFF"/>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Summary Filters</a:t>
          </a:r>
        </a:p>
      </dsp:txBody>
      <dsp:txXfrm>
        <a:off x="2222017" y="2789807"/>
        <a:ext cx="1333480" cy="780658"/>
      </dsp:txXfrm>
    </dsp:sp>
    <dsp:sp modelId="{5774F76C-D952-44D0-84F9-E4881A510190}">
      <dsp:nvSpPr>
        <dsp:cNvPr id="0" name=""/>
        <dsp:cNvSpPr/>
      </dsp:nvSpPr>
      <dsp:spPr>
        <a:xfrm>
          <a:off x="3701406" y="3008762"/>
          <a:ext cx="292995" cy="342749"/>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000000"/>
            </a:solidFill>
          </a:endParaRPr>
        </a:p>
      </dsp:txBody>
      <dsp:txXfrm>
        <a:off x="3701406" y="3077312"/>
        <a:ext cx="205097" cy="205649"/>
      </dsp:txXfrm>
    </dsp:sp>
    <dsp:sp modelId="{E9D22131-0434-42A2-AB24-99ADEA677ACF}">
      <dsp:nvSpPr>
        <dsp:cNvPr id="0" name=""/>
        <dsp:cNvSpPr/>
      </dsp:nvSpPr>
      <dsp:spPr>
        <a:xfrm>
          <a:off x="4132607" y="2765520"/>
          <a:ext cx="1382054" cy="829232"/>
        </a:xfrm>
        <a:prstGeom prst="roundRect">
          <a:avLst>
            <a:gd name="adj" fmla="val 10000"/>
          </a:avLst>
        </a:prstGeom>
        <a:solidFill>
          <a:schemeClr val="bg1">
            <a:lumMod val="9500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000"/>
              </a:solidFill>
            </a:rPr>
            <a:t>Filtered Summary Records</a:t>
          </a:r>
        </a:p>
      </dsp:txBody>
      <dsp:txXfrm>
        <a:off x="4156894" y="2789807"/>
        <a:ext cx="1333480" cy="780658"/>
      </dsp:txXfrm>
    </dsp:sp>
  </dsp:spTree>
</dsp:drawing>
</file>

<file path=ppt/diagrams/layout1.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B39099E1-2F6C-1143-9DF8-8ECBCD01D041}" type="datetimeFigureOut">
              <a:rPr lang="en-US" smtClean="0"/>
              <a:pPr/>
              <a:t>11/7/2018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13580351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nSpc>
                <a:spcPct val="100000"/>
              </a:lnSpc>
              <a:defRPr sz="13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lnSpc>
                <a:spcPct val="100000"/>
              </a:lnSpc>
              <a:defRPr sz="13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nSpc>
                <a:spcPct val="100000"/>
              </a:lnSpc>
              <a:defRPr sz="13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lnSpc>
                <a:spcPct val="100000"/>
              </a:lnSpc>
              <a:defRPr sz="13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399761584"/>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www.ibm.com/support/knowledgecenter/SSEP7J_11.0.0/com.ibm.swg.ba.cognos.wig_cr.11.0.0.doc/c_gtstd_map_functionality.html"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68386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CCF67D-7416-4CA4-A433-81351E18F4EB}" type="slidenum">
              <a:rPr lang="en-US"/>
              <a:pPr/>
              <a:t>17</a:t>
            </a:fld>
            <a:endParaRPr lang="en-US" dirty="0"/>
          </a:p>
        </p:txBody>
      </p:sp>
      <p:sp>
        <p:nvSpPr>
          <p:cNvPr id="44034" name="Rectangle 2"/>
          <p:cNvSpPr>
            <a:spLocks noGrp="1" noRot="1" noChangeAspect="1" noChangeArrowheads="1" noTextEdit="1"/>
          </p:cNvSpPr>
          <p:nvPr>
            <p:ph type="sldImg"/>
          </p:nvPr>
        </p:nvSpPr>
        <p:spPr>
          <a:xfrm>
            <a:off x="-87313" y="427038"/>
            <a:ext cx="7273926" cy="4092575"/>
          </a:xfrm>
          <a:ln/>
        </p:spPr>
      </p:sp>
      <p:sp>
        <p:nvSpPr>
          <p:cNvPr id="44035" name="Rectangle 3"/>
          <p:cNvSpPr>
            <a:spLocks noGrp="1" noChangeArrowheads="1"/>
          </p:cNvSpPr>
          <p:nvPr>
            <p:ph type="body" idx="1"/>
          </p:nvPr>
        </p:nvSpPr>
        <p:spPr>
          <a:xfrm>
            <a:off x="944931" y="4859665"/>
            <a:ext cx="5209440" cy="4609130"/>
          </a:xfrm>
          <a:ln/>
        </p:spPr>
        <p:txBody>
          <a:bodyPr lIns="98980" tIns="49489" rIns="98980" bIns="49489"/>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30275">
              <a:defRPr sz="1200">
                <a:solidFill>
                  <a:schemeClr val="tx1"/>
                </a:solidFill>
                <a:latin typeface="Arial" charset="0"/>
              </a:defRPr>
            </a:lvl1pPr>
            <a:lvl2pPr marL="742950" indent="-285750" defTabSz="930275">
              <a:defRPr sz="1200">
                <a:solidFill>
                  <a:schemeClr val="tx1"/>
                </a:solidFill>
                <a:latin typeface="Arial" charset="0"/>
              </a:defRPr>
            </a:lvl2pPr>
            <a:lvl3pPr marL="1143000" indent="-228600" defTabSz="930275">
              <a:defRPr sz="1200">
                <a:solidFill>
                  <a:schemeClr val="tx1"/>
                </a:solidFill>
                <a:latin typeface="Arial" charset="0"/>
              </a:defRPr>
            </a:lvl3pPr>
            <a:lvl4pPr marL="1600200" indent="-228600" defTabSz="930275">
              <a:defRPr sz="1200">
                <a:solidFill>
                  <a:schemeClr val="tx1"/>
                </a:solidFill>
                <a:latin typeface="Arial" charset="0"/>
              </a:defRPr>
            </a:lvl4pPr>
            <a:lvl5pPr marL="2057400" indent="-228600" defTabSz="930275">
              <a:defRPr sz="1200">
                <a:solidFill>
                  <a:schemeClr val="tx1"/>
                </a:solidFill>
                <a:latin typeface="Arial" charset="0"/>
              </a:defRPr>
            </a:lvl5pPr>
            <a:lvl6pPr marL="2514600" indent="-228600" defTabSz="930275" eaLnBrk="0" fontAlgn="base" hangingPunct="0">
              <a:spcBef>
                <a:spcPct val="0"/>
              </a:spcBef>
              <a:spcAft>
                <a:spcPct val="0"/>
              </a:spcAft>
              <a:defRPr sz="1200">
                <a:solidFill>
                  <a:schemeClr val="tx1"/>
                </a:solidFill>
                <a:latin typeface="Arial" charset="0"/>
              </a:defRPr>
            </a:lvl6pPr>
            <a:lvl7pPr marL="2971800" indent="-228600" defTabSz="930275" eaLnBrk="0" fontAlgn="base" hangingPunct="0">
              <a:spcBef>
                <a:spcPct val="0"/>
              </a:spcBef>
              <a:spcAft>
                <a:spcPct val="0"/>
              </a:spcAft>
              <a:defRPr sz="1200">
                <a:solidFill>
                  <a:schemeClr val="tx1"/>
                </a:solidFill>
                <a:latin typeface="Arial" charset="0"/>
              </a:defRPr>
            </a:lvl7pPr>
            <a:lvl8pPr marL="3429000" indent="-228600" defTabSz="930275" eaLnBrk="0" fontAlgn="base" hangingPunct="0">
              <a:spcBef>
                <a:spcPct val="0"/>
              </a:spcBef>
              <a:spcAft>
                <a:spcPct val="0"/>
              </a:spcAft>
              <a:defRPr sz="1200">
                <a:solidFill>
                  <a:schemeClr val="tx1"/>
                </a:solidFill>
                <a:latin typeface="Arial" charset="0"/>
              </a:defRPr>
            </a:lvl8pPr>
            <a:lvl9pPr marL="3886200" indent="-228600" defTabSz="930275" eaLnBrk="0" fontAlgn="base" hangingPunct="0">
              <a:spcBef>
                <a:spcPct val="0"/>
              </a:spcBef>
              <a:spcAft>
                <a:spcPct val="0"/>
              </a:spcAft>
              <a:defRPr sz="1200">
                <a:solidFill>
                  <a:schemeClr val="tx1"/>
                </a:solidFill>
                <a:latin typeface="Arial" charset="0"/>
              </a:defRPr>
            </a:lvl9pPr>
          </a:lstStyle>
          <a:p>
            <a:fld id="{40DCF489-E9F8-4FF3-9443-B33735CB3C42}" type="slidenum">
              <a:rPr lang="en-US"/>
              <a:pPr/>
              <a:t>18</a:t>
            </a:fld>
            <a:endParaRPr lang="en-US"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39952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Dispatcher: does routing for</a:t>
            </a:r>
            <a:r>
              <a:rPr lang="en-US" baseline="0" dirty="0"/>
              <a:t> Cognos services (load balancing &amp; failover)</a:t>
            </a:r>
            <a:endParaRPr lang="en-US" dirty="0"/>
          </a:p>
          <a:p>
            <a:pPr defTabSz="990478">
              <a:defRPr/>
            </a:pPr>
            <a:r>
              <a:rPr lang="en-US" dirty="0"/>
              <a:t>Gateway: allows</a:t>
            </a:r>
            <a:r>
              <a:rPr lang="en-US" baseline="0" dirty="0"/>
              <a:t> o</a:t>
            </a:r>
            <a:r>
              <a:rPr lang="en-US" sz="1300" dirty="0"/>
              <a:t>nly dedicated controlled and secured communication paths between dispatchers and external world</a:t>
            </a:r>
            <a:endParaRPr lang="en-US" dirty="0"/>
          </a:p>
          <a:p>
            <a:r>
              <a:rPr lang="en-US" dirty="0"/>
              <a:t>Reference:</a:t>
            </a:r>
            <a:r>
              <a:rPr lang="en-US" baseline="0" dirty="0"/>
              <a:t> </a:t>
            </a:r>
            <a:r>
              <a:rPr lang="en-US" dirty="0"/>
              <a:t>http://www.ibm.com/developerworks/data/library/cognos/infrastructure/cognos_specific/page510.html</a:t>
            </a:r>
          </a:p>
          <a:p>
            <a:endParaRPr lang="en-US" dirty="0"/>
          </a:p>
          <a:p>
            <a:r>
              <a:rPr lang="en-US" dirty="0"/>
              <a:t>Cognos Analytics services</a:t>
            </a:r>
            <a:r>
              <a:rPr lang="en-US" baseline="0" dirty="0"/>
              <a:t> include:</a:t>
            </a:r>
          </a:p>
          <a:p>
            <a:pPr>
              <a:buFont typeface="Arial" pitchFamily="34" charset="0"/>
              <a:buChar char="•"/>
            </a:pPr>
            <a:r>
              <a:rPr lang="en-US" baseline="0" dirty="0"/>
              <a:t>Presentation Service</a:t>
            </a:r>
          </a:p>
          <a:p>
            <a:pPr>
              <a:buFont typeface="Arial" pitchFamily="34" charset="0"/>
              <a:buChar char="•"/>
            </a:pPr>
            <a:r>
              <a:rPr lang="en-US" baseline="0" dirty="0"/>
              <a:t>Report Service</a:t>
            </a:r>
          </a:p>
          <a:p>
            <a:pPr>
              <a:buFont typeface="Arial" pitchFamily="34" charset="0"/>
              <a:buChar char="•"/>
            </a:pPr>
            <a:r>
              <a:rPr lang="en-US" baseline="0" dirty="0"/>
              <a:t>Batch Report Service</a:t>
            </a:r>
          </a:p>
          <a:p>
            <a:pPr>
              <a:buFont typeface="Arial" pitchFamily="34" charset="0"/>
              <a:buChar char="•"/>
            </a:pPr>
            <a:r>
              <a:rPr lang="en-US" baseline="0" dirty="0"/>
              <a:t>Job Service</a:t>
            </a:r>
          </a:p>
          <a:p>
            <a:pPr>
              <a:buFont typeface="Arial" pitchFamily="34" charset="0"/>
              <a:buChar char="•"/>
            </a:pPr>
            <a:r>
              <a:rPr lang="en-US" baseline="0" dirty="0"/>
              <a:t>Monitoring Service</a:t>
            </a:r>
          </a:p>
          <a:p>
            <a:pPr>
              <a:buFont typeface="Arial" pitchFamily="34" charset="0"/>
              <a:buChar char="•"/>
            </a:pPr>
            <a:r>
              <a:rPr lang="en-US" baseline="0" dirty="0"/>
              <a:t>Log Service</a:t>
            </a:r>
          </a:p>
          <a:p>
            <a:pPr>
              <a:buFont typeface="Arial" pitchFamily="34" charset="0"/>
              <a:buChar char="•"/>
            </a:pPr>
            <a:r>
              <a:rPr lang="en-US" baseline="0" dirty="0"/>
              <a:t>Content Manager Service</a:t>
            </a:r>
          </a:p>
          <a:p>
            <a:pPr>
              <a:buFont typeface="Arial" pitchFamily="34" charset="0"/>
              <a:buChar char="•"/>
            </a:pPr>
            <a:r>
              <a:rPr lang="en-US" baseline="0" dirty="0"/>
              <a:t>Metrics Manager Service</a:t>
            </a:r>
          </a:p>
          <a:p>
            <a:pPr>
              <a:buFont typeface="Arial" pitchFamily="34" charset="0"/>
              <a:buChar char="•"/>
            </a:pPr>
            <a:r>
              <a:rPr lang="en-US" baseline="0" dirty="0"/>
              <a:t>Data Integration Service</a:t>
            </a:r>
          </a:p>
          <a:p>
            <a:pPr>
              <a:buFont typeface="Arial" pitchFamily="34" charset="0"/>
              <a:buNone/>
            </a:pPr>
            <a:endParaRPr lang="en-US" baseline="0" dirty="0"/>
          </a:p>
          <a:p>
            <a:pPr>
              <a:buFont typeface="Arial" pitchFamily="34" charset="0"/>
              <a:buNone/>
            </a:pPr>
            <a:r>
              <a:rPr lang="en-US" baseline="0" dirty="0"/>
              <a:t>Source:</a:t>
            </a:r>
          </a:p>
          <a:p>
            <a:pPr>
              <a:buFont typeface="Arial" pitchFamily="34" charset="0"/>
              <a:buNone/>
            </a:pPr>
            <a:r>
              <a:rPr lang="en-US" baseline="0" dirty="0"/>
              <a:t>https://www.ibm.com/support/knowledgecenter/SSEP7J_11.0.0/com.ibm.swg.ba.cognos.ug_cra.doc/c_reportnet_components.html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p>
          <a:p>
            <a:r>
              <a:rPr lang="en-US" dirty="0"/>
              <a:t>http://doc.arcgis.com/en/maps-for-cognos/install-windows/ibm-cognos-architecture.htm</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30275">
              <a:defRPr sz="1200">
                <a:solidFill>
                  <a:schemeClr val="tx1"/>
                </a:solidFill>
                <a:latin typeface="Arial" charset="0"/>
              </a:defRPr>
            </a:lvl1pPr>
            <a:lvl2pPr marL="742950" indent="-285750" defTabSz="930275">
              <a:defRPr sz="1200">
                <a:solidFill>
                  <a:schemeClr val="tx1"/>
                </a:solidFill>
                <a:latin typeface="Arial" charset="0"/>
              </a:defRPr>
            </a:lvl2pPr>
            <a:lvl3pPr marL="1143000" indent="-228600" defTabSz="930275">
              <a:defRPr sz="1200">
                <a:solidFill>
                  <a:schemeClr val="tx1"/>
                </a:solidFill>
                <a:latin typeface="Arial" charset="0"/>
              </a:defRPr>
            </a:lvl3pPr>
            <a:lvl4pPr marL="1600200" indent="-228600" defTabSz="930275">
              <a:defRPr sz="1200">
                <a:solidFill>
                  <a:schemeClr val="tx1"/>
                </a:solidFill>
                <a:latin typeface="Arial" charset="0"/>
              </a:defRPr>
            </a:lvl4pPr>
            <a:lvl5pPr marL="2057400" indent="-228600" defTabSz="930275">
              <a:defRPr sz="1200">
                <a:solidFill>
                  <a:schemeClr val="tx1"/>
                </a:solidFill>
                <a:latin typeface="Arial" charset="0"/>
              </a:defRPr>
            </a:lvl5pPr>
            <a:lvl6pPr marL="2514600" indent="-228600" defTabSz="930275" eaLnBrk="0" fontAlgn="base" hangingPunct="0">
              <a:spcBef>
                <a:spcPct val="0"/>
              </a:spcBef>
              <a:spcAft>
                <a:spcPct val="0"/>
              </a:spcAft>
              <a:defRPr sz="1200">
                <a:solidFill>
                  <a:schemeClr val="tx1"/>
                </a:solidFill>
                <a:latin typeface="Arial" charset="0"/>
              </a:defRPr>
            </a:lvl6pPr>
            <a:lvl7pPr marL="2971800" indent="-228600" defTabSz="930275" eaLnBrk="0" fontAlgn="base" hangingPunct="0">
              <a:spcBef>
                <a:spcPct val="0"/>
              </a:spcBef>
              <a:spcAft>
                <a:spcPct val="0"/>
              </a:spcAft>
              <a:defRPr sz="1200">
                <a:solidFill>
                  <a:schemeClr val="tx1"/>
                </a:solidFill>
                <a:latin typeface="Arial" charset="0"/>
              </a:defRPr>
            </a:lvl7pPr>
            <a:lvl8pPr marL="3429000" indent="-228600" defTabSz="930275" eaLnBrk="0" fontAlgn="base" hangingPunct="0">
              <a:spcBef>
                <a:spcPct val="0"/>
              </a:spcBef>
              <a:spcAft>
                <a:spcPct val="0"/>
              </a:spcAft>
              <a:defRPr sz="1200">
                <a:solidFill>
                  <a:schemeClr val="tx1"/>
                </a:solidFill>
                <a:latin typeface="Arial" charset="0"/>
              </a:defRPr>
            </a:lvl8pPr>
            <a:lvl9pPr marL="3886200" indent="-228600" defTabSz="930275" eaLnBrk="0" fontAlgn="base" hangingPunct="0">
              <a:spcBef>
                <a:spcPct val="0"/>
              </a:spcBef>
              <a:spcAft>
                <a:spcPct val="0"/>
              </a:spcAft>
              <a:defRPr sz="1200">
                <a:solidFill>
                  <a:schemeClr val="tx1"/>
                </a:solidFill>
                <a:latin typeface="Arial" charset="0"/>
              </a:defRPr>
            </a:lvl9pPr>
          </a:lstStyle>
          <a:p>
            <a:fld id="{39F05619-2C51-43C2-9772-6A01D7A59FA7}" type="slidenum">
              <a:rPr lang="en-US" smtClean="0"/>
              <a:pPr/>
              <a:t>22</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a:buFont typeface="Wingdings" pitchFamily="2" charset="2"/>
              <a:buNone/>
            </a:pPr>
            <a:endParaRPr lang="en-US" dirty="0"/>
          </a:p>
        </p:txBody>
      </p:sp>
    </p:spTree>
    <p:extLst>
      <p:ext uri="{BB962C8B-B14F-4D97-AF65-F5344CB8AC3E}">
        <p14:creationId xmlns:p14="http://schemas.microsoft.com/office/powerpoint/2010/main" val="158558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solidFill>
                <a:schemeClr val="bg1"/>
              </a:solidFill>
            </a:endParaRPr>
          </a:p>
        </p:txBody>
      </p:sp>
      <p:sp>
        <p:nvSpPr>
          <p:cNvPr id="4" name="Slide Number Placeholder 3"/>
          <p:cNvSpPr>
            <a:spLocks noGrp="1"/>
          </p:cNvSpPr>
          <p:nvPr>
            <p:ph type="sldNum" sz="quarter" idx="10"/>
          </p:nvPr>
        </p:nvSpPr>
        <p:spPr/>
        <p:txBody>
          <a:bodyPr/>
          <a:lstStyle/>
          <a:p>
            <a:fld id="{05C4898A-41A8-49D6-8E48-9D853EBFDD60}"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CA0E94-5910-4C6D-B3E2-D345DB90D060}" type="slidenum">
              <a:rPr lang="en-US"/>
              <a:pPr/>
              <a:t>25</a:t>
            </a:fld>
            <a:endParaRPr lang="en-US" dirty="0"/>
          </a:p>
        </p:txBody>
      </p:sp>
      <p:sp>
        <p:nvSpPr>
          <p:cNvPr id="517122" name="Rectangle 2"/>
          <p:cNvSpPr>
            <a:spLocks noGrp="1" noRot="1" noChangeAspect="1" noChangeArrowheads="1" noTextEdit="1"/>
          </p:cNvSpPr>
          <p:nvPr>
            <p:ph type="sldImg"/>
          </p:nvPr>
        </p:nvSpPr>
        <p:spPr>
          <a:xfrm>
            <a:off x="-87313" y="427038"/>
            <a:ext cx="7273926" cy="4092575"/>
          </a:xfrm>
          <a:ln/>
        </p:spPr>
      </p:sp>
      <p:sp>
        <p:nvSpPr>
          <p:cNvPr id="517123" name="Rectangle 3"/>
          <p:cNvSpPr>
            <a:spLocks noGrp="1" noChangeArrowheads="1"/>
          </p:cNvSpPr>
          <p:nvPr>
            <p:ph type="body" idx="1"/>
          </p:nvPr>
        </p:nvSpPr>
        <p:spPr>
          <a:xfrm>
            <a:off x="944931" y="4859665"/>
            <a:ext cx="5209440" cy="4609130"/>
          </a:xfrm>
          <a:ln/>
        </p:spPr>
        <p:txBody>
          <a:bodyPr lIns="99060" tIns="49530" rIns="99060" bIns="49530"/>
          <a:lstStyle/>
          <a:p>
            <a:r>
              <a:rPr lang="en-US" dirty="0"/>
              <a:t>From course:</a:t>
            </a:r>
          </a:p>
          <a:p>
            <a:r>
              <a:rPr lang="en-US" dirty="0"/>
              <a:t>B5A52 - IBM Cognos Framework Manager Design Metadata Models (v10.2.2)</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F5EA2C-63D3-4872-9E71-4853D7ECD38C}" type="slidenum">
              <a:rPr lang="en-US"/>
              <a:pPr/>
              <a:t>26</a:t>
            </a:fld>
            <a:endParaRPr lang="en-US" dirty="0"/>
          </a:p>
        </p:txBody>
      </p:sp>
      <p:sp>
        <p:nvSpPr>
          <p:cNvPr id="523266" name="Rectangle 2"/>
          <p:cNvSpPr>
            <a:spLocks noGrp="1" noRot="1" noChangeAspect="1" noChangeArrowheads="1" noTextEdit="1"/>
          </p:cNvSpPr>
          <p:nvPr>
            <p:ph type="sldImg"/>
          </p:nvPr>
        </p:nvSpPr>
        <p:spPr>
          <a:xfrm>
            <a:off x="-87313" y="427038"/>
            <a:ext cx="7273926" cy="4092575"/>
          </a:xfrm>
          <a:ln/>
        </p:spPr>
      </p:sp>
      <p:sp>
        <p:nvSpPr>
          <p:cNvPr id="523267" name="Rectangle 3"/>
          <p:cNvSpPr>
            <a:spLocks noGrp="1" noChangeArrowheads="1"/>
          </p:cNvSpPr>
          <p:nvPr>
            <p:ph type="body" idx="1"/>
          </p:nvPr>
        </p:nvSpPr>
        <p:spPr>
          <a:xfrm>
            <a:off x="944931" y="4859665"/>
            <a:ext cx="5209440" cy="4609130"/>
          </a:xfrm>
          <a:ln/>
        </p:spPr>
        <p:txBody>
          <a:bodyPr lIns="99060" tIns="49530" rIns="99060" bIns="49530"/>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39F3B7-98AF-41DE-B64E-BBF21EB4D1B7}" type="slidenum">
              <a:rPr lang="en-US"/>
              <a:pPr/>
              <a:t>27</a:t>
            </a:fld>
            <a:endParaRPr lang="en-US" dirty="0"/>
          </a:p>
        </p:txBody>
      </p:sp>
      <p:sp>
        <p:nvSpPr>
          <p:cNvPr id="140290" name="Rectangle 2"/>
          <p:cNvSpPr>
            <a:spLocks noGrp="1" noRot="1" noChangeAspect="1" noChangeArrowheads="1" noTextEdit="1"/>
          </p:cNvSpPr>
          <p:nvPr>
            <p:ph type="sldImg"/>
          </p:nvPr>
        </p:nvSpPr>
        <p:spPr>
          <a:xfrm>
            <a:off x="139700" y="768350"/>
            <a:ext cx="6819900" cy="3836988"/>
          </a:xfrm>
          <a:ln/>
        </p:spPr>
      </p:sp>
      <p:sp>
        <p:nvSpPr>
          <p:cNvPr id="140291" name="Rectangle 3"/>
          <p:cNvSpPr>
            <a:spLocks noGrp="1" noChangeArrowheads="1"/>
          </p:cNvSpPr>
          <p:nvPr>
            <p:ph type="body" idx="1"/>
          </p:nvPr>
        </p:nvSpPr>
        <p:spPr>
          <a:xfrm>
            <a:off x="946574" y="4861441"/>
            <a:ext cx="5206153" cy="4605576"/>
          </a:xfrm>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URL is case-sensitive.</a:t>
            </a:r>
          </a:p>
          <a:p>
            <a:endParaRPr lang="en-US" baseline="0" dirty="0"/>
          </a:p>
          <a:p>
            <a:r>
              <a:rPr lang="en-GB" dirty="0"/>
              <a:t>Another way for sending the homework:</a:t>
            </a:r>
          </a:p>
          <a:p>
            <a:pPr marL="228600" indent="-228600">
              <a:buAutoNum type="arabicPeriod"/>
            </a:pPr>
            <a:r>
              <a:rPr lang="en-GB" dirty="0"/>
              <a:t>Access</a:t>
            </a:r>
            <a:r>
              <a:rPr lang="en-GB" baseline="0" dirty="0"/>
              <a:t> </a:t>
            </a:r>
            <a:r>
              <a:rPr lang="en-GB" dirty="0"/>
              <a:t>Cognos Analytics on IBM’s public cloud at: http://ibm.biz/catrial</a:t>
            </a:r>
          </a:p>
          <a:p>
            <a:pPr marL="228600" indent="-228600">
              <a:buAutoNum type="arabicPeriod"/>
            </a:pPr>
            <a:r>
              <a:rPr lang="en-GB" dirty="0"/>
              <a:t>Login with your IBM ID.</a:t>
            </a:r>
          </a:p>
          <a:p>
            <a:pPr marL="228600" indent="-228600">
              <a:buAutoNum type="arabicPeriod"/>
            </a:pPr>
            <a:r>
              <a:rPr lang="en-US" sz="1200" b="0" i="0" kern="1200" dirty="0">
                <a:solidFill>
                  <a:schemeClr val="tx1"/>
                </a:solidFill>
                <a:effectLst/>
                <a:latin typeface="Arial" charset="0"/>
                <a:ea typeface="+mn-ea"/>
                <a:cs typeface="Arial" charset="0"/>
              </a:rPr>
              <a:t>Copy a report to the clipboard in Internet Explorer</a:t>
            </a:r>
            <a:br>
              <a:rPr lang="en-GB" sz="1200" b="0" i="0" kern="1200" dirty="0">
                <a:solidFill>
                  <a:schemeClr val="tx1"/>
                </a:solidFill>
                <a:effectLst/>
                <a:latin typeface="Arial" charset="0"/>
                <a:ea typeface="+mn-ea"/>
                <a:cs typeface="Arial" charset="0"/>
              </a:rPr>
            </a:br>
            <a:r>
              <a:rPr lang="en-GB" dirty="0"/>
              <a:t>http://www.ibm.com/support/knowledgecenter/en/SSEP7J_11.0.0/com.ibm.swg.ba.cognos.ug_cr_rptstd.doc/t_copy_report_clipboard_ie.html</a:t>
            </a:r>
            <a:br>
              <a:rPr lang="en-GB" dirty="0"/>
            </a:br>
            <a:r>
              <a:rPr lang="en-US" sz="1200" b="0" i="0" kern="1200" dirty="0">
                <a:solidFill>
                  <a:schemeClr val="tx1"/>
                </a:solidFill>
                <a:effectLst/>
                <a:latin typeface="Arial" charset="0"/>
                <a:ea typeface="+mn-ea"/>
                <a:cs typeface="Arial" charset="0"/>
              </a:rPr>
              <a:t>Copy a report to the clipboard in Firefox</a:t>
            </a:r>
            <a:br>
              <a:rPr lang="en-US" sz="1200" b="0" i="0" kern="1200" dirty="0">
                <a:solidFill>
                  <a:schemeClr val="tx1"/>
                </a:solidFill>
                <a:effectLst/>
                <a:latin typeface="Arial" charset="0"/>
                <a:ea typeface="+mn-ea"/>
                <a:cs typeface="Arial" charset="0"/>
              </a:rPr>
            </a:br>
            <a:r>
              <a:rPr lang="en-GB" dirty="0"/>
              <a:t>http://www.ibm.com/support/knowledgecenter/en/SSEP7J_11.0.0/com.ibm.swg.ba.cognos.ug_cr_rptstd.doc/t_id_copy_report_74copyareporttotheclipboardinfirefox.html</a:t>
            </a:r>
          </a:p>
          <a:p>
            <a:pPr marL="228600" indent="-228600">
              <a:buAutoNum type="arabicPeriod"/>
            </a:pPr>
            <a:r>
              <a:rPr lang="en-GB" dirty="0"/>
              <a:t>Save the copied report code to an XML file</a:t>
            </a:r>
          </a:p>
          <a:p>
            <a:pPr marL="228600" indent="-228600">
              <a:buAutoNum type="arabicPeriod"/>
            </a:pPr>
            <a:r>
              <a:rPr lang="en-GB" dirty="0"/>
              <a:t>Send the XML file in a mail to the instructor and/or assistant</a:t>
            </a:r>
          </a:p>
        </p:txBody>
      </p:sp>
      <p:sp>
        <p:nvSpPr>
          <p:cNvPr id="4" name="Slide Number Placeholder 3"/>
          <p:cNvSpPr>
            <a:spLocks noGrp="1"/>
          </p:cNvSpPr>
          <p:nvPr>
            <p:ph type="sldNum" sz="quarter" idx="10"/>
          </p:nvPr>
        </p:nvSpPr>
        <p:spPr/>
        <p:txBody>
          <a:bodyPr/>
          <a:lstStyle/>
          <a:p>
            <a:fld id="{05C4898A-41A8-49D6-8E48-9D853EBFDD60}" type="slidenum">
              <a:rPr lang="en-US" smtClean="0"/>
              <a:pPr/>
              <a:t>28</a:t>
            </a:fld>
            <a:endParaRPr lang="en-US"/>
          </a:p>
        </p:txBody>
      </p:sp>
    </p:spTree>
    <p:extLst>
      <p:ext uri="{BB962C8B-B14F-4D97-AF65-F5344CB8AC3E}">
        <p14:creationId xmlns:p14="http://schemas.microsoft.com/office/powerpoint/2010/main" val="143871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instructor should open “IBM Africa Skills Academy Program - High-Level Overview.pptx” here.</a:t>
            </a:r>
          </a:p>
          <a:p>
            <a:r>
              <a:rPr lang="en-US" dirty="0"/>
              <a:t>https://www.ibm.com/developerworks/community/files/app/file/8e411ebd-9047-4233-8d1c-dc7a2eebd77c</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C4898A-41A8-49D6-8E48-9D853EBFDD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1073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31</a:t>
            </a:fld>
            <a:endParaRPr lang="en-US"/>
          </a:p>
        </p:txBody>
      </p:sp>
    </p:spTree>
    <p:extLst>
      <p:ext uri="{BB962C8B-B14F-4D97-AF65-F5344CB8AC3E}">
        <p14:creationId xmlns:p14="http://schemas.microsoft.com/office/powerpoint/2010/main" val="37594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dynamic drilling down</a:t>
            </a:r>
            <a:r>
              <a:rPr lang="en-US" baseline="0" dirty="0"/>
              <a:t> and up</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34</a:t>
            </a:fld>
            <a:endParaRPr lang="en-US"/>
          </a:p>
        </p:txBody>
      </p:sp>
    </p:spTree>
    <p:extLst>
      <p:ext uri="{BB962C8B-B14F-4D97-AF65-F5344CB8AC3E}">
        <p14:creationId xmlns:p14="http://schemas.microsoft.com/office/powerpoint/2010/main" val="2628096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46 of B6058_Course_Guide.pdf</a:t>
            </a:r>
          </a:p>
        </p:txBody>
      </p:sp>
      <p:sp>
        <p:nvSpPr>
          <p:cNvPr id="4" name="Slide Number Placeholder 3"/>
          <p:cNvSpPr>
            <a:spLocks noGrp="1"/>
          </p:cNvSpPr>
          <p:nvPr>
            <p:ph type="sldNum" sz="quarter" idx="10"/>
          </p:nvPr>
        </p:nvSpPr>
        <p:spPr/>
        <p:txBody>
          <a:bodyPr/>
          <a:lstStyle/>
          <a:p>
            <a:fld id="{05C4898A-41A8-49D6-8E48-9D853EBFDD60}" type="slidenum">
              <a:rPr lang="en-US" smtClean="0"/>
              <a:pPr/>
              <a:t>35</a:t>
            </a:fld>
            <a:endParaRPr lang="en-US"/>
          </a:p>
        </p:txBody>
      </p:sp>
    </p:spTree>
    <p:extLst>
      <p:ext uri="{BB962C8B-B14F-4D97-AF65-F5344CB8AC3E}">
        <p14:creationId xmlns:p14="http://schemas.microsoft.com/office/powerpoint/2010/main" val="2305518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39</a:t>
            </a:fld>
            <a:endParaRPr lang="en-US"/>
          </a:p>
        </p:txBody>
      </p:sp>
    </p:spTree>
    <p:extLst>
      <p:ext uri="{BB962C8B-B14F-4D97-AF65-F5344CB8AC3E}">
        <p14:creationId xmlns:p14="http://schemas.microsoft.com/office/powerpoint/2010/main" val="2423888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 Query Studio</a:t>
            </a:r>
          </a:p>
          <a:p>
            <a:r>
              <a:rPr lang="en-US" dirty="0"/>
              <a:t>Filters:</a:t>
            </a:r>
            <a:r>
              <a:rPr lang="en-US" baseline="0" dirty="0"/>
              <a:t> </a:t>
            </a:r>
            <a:r>
              <a:rPr lang="en-US" dirty="0"/>
              <a:t>City: London,</a:t>
            </a:r>
            <a:r>
              <a:rPr lang="en-US" baseline="0" dirty="0"/>
              <a:t> </a:t>
            </a:r>
            <a:r>
              <a:rPr lang="en-US" dirty="0"/>
              <a:t>Month: October 2010, Product line:</a:t>
            </a:r>
            <a:r>
              <a:rPr lang="en-US" baseline="0" dirty="0"/>
              <a:t> Personal Accessories</a:t>
            </a:r>
            <a:endParaRPr lang="en-US" dirty="0"/>
          </a:p>
          <a:p>
            <a:r>
              <a:rPr lang="en-US" dirty="0"/>
              <a:t>Sort order:</a:t>
            </a:r>
            <a:r>
              <a:rPr lang="en-US" baseline="0" dirty="0"/>
              <a:t> Weekday DESC</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42</a:t>
            </a:fld>
            <a:endParaRPr lang="en-US"/>
          </a:p>
        </p:txBody>
      </p:sp>
    </p:spTree>
    <p:extLst>
      <p:ext uri="{BB962C8B-B14F-4D97-AF65-F5344CB8AC3E}">
        <p14:creationId xmlns:p14="http://schemas.microsoft.com/office/powerpoint/2010/main" val="17071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Reference:</a:t>
            </a:r>
          </a:p>
          <a:p>
            <a:r>
              <a:rPr lang="en-US" dirty="0"/>
              <a:t>http://www-01.ibm.com/support/docview.wss?uid=swg21353558</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http://www-01.ibm.com/support/docview.wss?uid=swg21353558</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US" dirty="0"/>
              <a:t>This slide summarizes the sequence of execution of all filters and aggregate functions. It is not in the PDF.</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45</a:t>
            </a:fld>
            <a:endParaRPr lang="en-US"/>
          </a:p>
        </p:txBody>
      </p:sp>
    </p:spTree>
    <p:extLst>
      <p:ext uri="{BB962C8B-B14F-4D97-AF65-F5344CB8AC3E}">
        <p14:creationId xmlns:p14="http://schemas.microsoft.com/office/powerpoint/2010/main" val="3563085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course B6058, units 1-3</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47</a:t>
            </a:fld>
            <a:endParaRPr lang="en-US"/>
          </a:p>
        </p:txBody>
      </p:sp>
    </p:spTree>
    <p:extLst>
      <p:ext uri="{BB962C8B-B14F-4D97-AF65-F5344CB8AC3E}">
        <p14:creationId xmlns:p14="http://schemas.microsoft.com/office/powerpoint/2010/main" val="1311974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US" dirty="0"/>
              <a:t>Page 129 in </a:t>
            </a:r>
            <a:r>
              <a:rPr lang="en-GB" dirty="0"/>
              <a:t>B5A58_V1_INST_STUD.pdf</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50</a:t>
            </a:fld>
            <a:endParaRPr lang="en-US"/>
          </a:p>
        </p:txBody>
      </p:sp>
    </p:spTree>
    <p:extLst>
      <p:ext uri="{BB962C8B-B14F-4D97-AF65-F5344CB8AC3E}">
        <p14:creationId xmlns:p14="http://schemas.microsoft.com/office/powerpoint/2010/main" val="2518769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Corresponding professional exam: </a:t>
            </a:r>
            <a:r>
              <a:rPr lang="en-GB" dirty="0"/>
              <a:t>IBM Cognos Analytics Author V11</a:t>
            </a:r>
          </a:p>
          <a:p>
            <a:r>
              <a:rPr lang="en-GB" dirty="0"/>
              <a:t>C2090-621</a:t>
            </a:r>
            <a:endParaRPr lang="en-US" dirty="0"/>
          </a:p>
          <a:p>
            <a:r>
              <a:rPr lang="en-US" dirty="0"/>
              <a:t>http://www-03.ibm.com/certify/exam.html?id=C2090-621</a:t>
            </a:r>
            <a:endParaRPr lang="ar-EG"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C4898A-41A8-49D6-8E48-9D853EBFDD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974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US" dirty="0"/>
              <a:t>Crosstab nodes (in columns/rows): are distinct edges that you face when coming from outside the crosstab.</a:t>
            </a:r>
          </a:p>
          <a:p>
            <a:r>
              <a:rPr lang="en-US" dirty="0"/>
              <a:t>Crosstab node members: are data items that are inside a crosstab node.</a:t>
            </a:r>
          </a:p>
          <a:p>
            <a:endParaRPr lang="en-US" dirty="0"/>
          </a:p>
          <a:p>
            <a:r>
              <a:rPr lang="en-US" dirty="0"/>
              <a:t>Example: in the columns of the above crosstab, we have:</a:t>
            </a:r>
          </a:p>
          <a:p>
            <a:pPr marL="171450" indent="-171450">
              <a:buFontTx/>
              <a:buChar char="-"/>
            </a:pPr>
            <a:r>
              <a:rPr lang="en-US" dirty="0"/>
              <a:t>One crosstab node: the Order method type and its children. Nested under it, we have:</a:t>
            </a:r>
          </a:p>
          <a:p>
            <a:pPr marL="171450" indent="-171450">
              <a:buFontTx/>
              <a:buChar char="-"/>
            </a:pPr>
            <a:r>
              <a:rPr lang="en-US" dirty="0"/>
              <a:t>Three crosstab node members (data items): [Order method type], [Country], and [Total]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51</a:t>
            </a:fld>
            <a:endParaRPr lang="en-US"/>
          </a:p>
        </p:txBody>
      </p:sp>
    </p:spTree>
    <p:extLst>
      <p:ext uri="{BB962C8B-B14F-4D97-AF65-F5344CB8AC3E}">
        <p14:creationId xmlns:p14="http://schemas.microsoft.com/office/powerpoint/2010/main" val="3948303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US" dirty="0"/>
              <a:t>Page 145 in </a:t>
            </a:r>
            <a:r>
              <a:rPr lang="en-GB" dirty="0"/>
              <a:t>B5A58_V1_INST_STUD.pdf</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52</a:t>
            </a:fld>
            <a:endParaRPr lang="en-US"/>
          </a:p>
        </p:txBody>
      </p:sp>
    </p:spTree>
    <p:extLst>
      <p:ext uri="{BB962C8B-B14F-4D97-AF65-F5344CB8AC3E}">
        <p14:creationId xmlns:p14="http://schemas.microsoft.com/office/powerpoint/2010/main" val="1769716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9F63678D-1957-4A98-81F0-A358F595C0C6}" type="slidenum">
              <a:rPr lang="en-US"/>
              <a:pPr/>
              <a:t>54</a:t>
            </a:fld>
            <a:endParaRPr lang="en-US" b="0" dirty="0">
              <a:solidFill>
                <a:schemeClr val="tx1"/>
              </a:solidFill>
            </a:endParaRPr>
          </a:p>
        </p:txBody>
      </p:sp>
      <p:sp>
        <p:nvSpPr>
          <p:cNvPr id="820226" name="Rectangle 2"/>
          <p:cNvSpPr>
            <a:spLocks noGrp="1" noRot="1" noChangeAspect="1" noChangeArrowheads="1" noTextEdit="1"/>
          </p:cNvSpPr>
          <p:nvPr>
            <p:ph type="sldImg"/>
          </p:nvPr>
        </p:nvSpPr>
        <p:spPr>
          <a:xfrm>
            <a:off x="139700" y="768350"/>
            <a:ext cx="6819900" cy="3836988"/>
          </a:xfrm>
          <a:ln/>
        </p:spPr>
      </p:sp>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IBM Cognos Analytics 11.0 &gt; Analytics on Premises &gt; Reporting &gt; Charts &gt; Creating Charts &gt; Chart Objects</a:t>
            </a:r>
          </a:p>
          <a:p>
            <a:r>
              <a:rPr lang="en-US" dirty="0"/>
              <a:t>https://www.ibm.com/support/knowledgecenter/SSEP7J_11.0.0/com.ibm.swg.ba.cognos.ug_cr_rptstd.doc/c_chart_parts.html</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Page 173 in </a:t>
            </a:r>
            <a:r>
              <a:rPr lang="en-GB" dirty="0"/>
              <a:t>B6058_Course_Guide.pdf</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57</a:t>
            </a:fld>
            <a:endParaRPr lang="en-US"/>
          </a:p>
        </p:txBody>
      </p:sp>
    </p:spTree>
    <p:extLst>
      <p:ext uri="{BB962C8B-B14F-4D97-AF65-F5344CB8AC3E}">
        <p14:creationId xmlns:p14="http://schemas.microsoft.com/office/powerpoint/2010/main" val="1103041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58</a:t>
            </a:fld>
            <a:endParaRPr lang="en-US"/>
          </a:p>
        </p:txBody>
      </p:sp>
    </p:spTree>
    <p:extLst>
      <p:ext uri="{BB962C8B-B14F-4D97-AF65-F5344CB8AC3E}">
        <p14:creationId xmlns:p14="http://schemas.microsoft.com/office/powerpoint/2010/main" val="641391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59</a:t>
            </a:fld>
            <a:endParaRPr lang="en-US"/>
          </a:p>
        </p:txBody>
      </p:sp>
    </p:spTree>
    <p:extLst>
      <p:ext uri="{BB962C8B-B14F-4D97-AF65-F5344CB8AC3E}">
        <p14:creationId xmlns:p14="http://schemas.microsoft.com/office/powerpoint/2010/main" val="76825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r>
              <a:rPr lang="en-US" dirty="0"/>
              <a:t>Page 188 in </a:t>
            </a:r>
            <a:r>
              <a:rPr lang="en-GB" dirty="0"/>
              <a:t>B6058_Course_Guide.pdf</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60</a:t>
            </a:fld>
            <a:endParaRPr lang="en-US"/>
          </a:p>
        </p:txBody>
      </p:sp>
    </p:spTree>
    <p:extLst>
      <p:ext uri="{BB962C8B-B14F-4D97-AF65-F5344CB8AC3E}">
        <p14:creationId xmlns:p14="http://schemas.microsoft.com/office/powerpoint/2010/main" val="1008543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will</a:t>
            </a:r>
            <a:r>
              <a:rPr lang="en-US" baseline="0" dirty="0"/>
              <a:t> learn another way of adding charts to lists/crosstabs in B6059 Unit 2 (page 85)</a:t>
            </a:r>
            <a:endParaRPr lang="en-US" dirty="0"/>
          </a:p>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mn-ea"/>
                <a:cs typeface="Arial" charset="0"/>
              </a:rPr>
              <a:t>References</a:t>
            </a:r>
            <a:r>
              <a:rPr lang="en-US" dirty="0"/>
              <a:t>:</a:t>
            </a:r>
          </a:p>
          <a:p>
            <a:r>
              <a:rPr lang="en-US" sz="1200" b="0" i="0" kern="1200" dirty="0">
                <a:solidFill>
                  <a:schemeClr val="tx1"/>
                </a:solidFill>
                <a:effectLst/>
                <a:latin typeface="Arial" charset="0"/>
                <a:ea typeface="+mn-ea"/>
                <a:cs typeface="Arial" charset="0"/>
              </a:rPr>
              <a:t>1) From predictive to prescriptive: Transforming business decisions with analytics</a:t>
            </a:r>
          </a:p>
          <a:p>
            <a:r>
              <a:rPr lang="en-US" sz="1200" b="0" i="0" kern="1200" dirty="0">
                <a:solidFill>
                  <a:schemeClr val="tx1"/>
                </a:solidFill>
                <a:effectLst/>
                <a:latin typeface="Arial" charset="0"/>
                <a:ea typeface="+mn-ea"/>
                <a:cs typeface="Arial" charset="0"/>
              </a:rPr>
              <a:t>https://www.ibm.com/blogs/analytics-zone/from-predictive-to-prescriptive-transforming-business-decisions-with-analytics</a:t>
            </a:r>
            <a:endParaRPr lang="en-US" sz="1200" kern="1200" dirty="0">
              <a:solidFill>
                <a:schemeClr val="tx1"/>
              </a:solidFill>
              <a:latin typeface="Arial" charset="0"/>
              <a:ea typeface="+mn-ea"/>
              <a:cs typeface="Arial" charset="0"/>
            </a:endParaRPr>
          </a:p>
          <a:p>
            <a:endParaRPr lang="en-US" baseline="0" dirty="0"/>
          </a:p>
          <a:p>
            <a:r>
              <a:rPr lang="en-US" baseline="0" dirty="0"/>
              <a:t>2) Introduction to Big Data &amp; Analytics</a:t>
            </a:r>
          </a:p>
          <a:p>
            <a:r>
              <a:rPr lang="en-US" baseline="0" dirty="0"/>
              <a:t>http://dlapp03.atlanta.ibm.com/hr/global/quickviews/Introduc.nsf/Content/85257B8F%3A0063E78A</a:t>
            </a:r>
          </a:p>
          <a:p>
            <a:endParaRPr lang="en-US"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1226288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Page 184 in </a:t>
            </a:r>
            <a:r>
              <a:rPr lang="en-GB" dirty="0"/>
              <a:t>B6058_Course_Guide.pdf</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62</a:t>
            </a:fld>
            <a:endParaRPr lang="en-US"/>
          </a:p>
        </p:txBody>
      </p:sp>
    </p:spTree>
    <p:extLst>
      <p:ext uri="{BB962C8B-B14F-4D97-AF65-F5344CB8AC3E}">
        <p14:creationId xmlns:p14="http://schemas.microsoft.com/office/powerpoint/2010/main" val="3006948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TODO: Add a better RAVE demo with animation</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review slide on different report types</a:t>
            </a:r>
            <a:r>
              <a:rPr lang="en-US" baseline="0" dirty="0"/>
              <a:t> learnt so far and the use of each of them</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67</a:t>
            </a:fld>
            <a:endParaRPr lang="en-US"/>
          </a:p>
        </p:txBody>
      </p:sp>
    </p:spTree>
    <p:extLst>
      <p:ext uri="{BB962C8B-B14F-4D97-AF65-F5344CB8AC3E}">
        <p14:creationId xmlns:p14="http://schemas.microsoft.com/office/powerpoint/2010/main" val="35157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69</a:t>
            </a:fld>
            <a:endParaRPr lang="en-US"/>
          </a:p>
        </p:txBody>
      </p:sp>
    </p:spTree>
    <p:extLst>
      <p:ext uri="{BB962C8B-B14F-4D97-AF65-F5344CB8AC3E}">
        <p14:creationId xmlns:p14="http://schemas.microsoft.com/office/powerpoint/2010/main" val="2416981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Common Functions</a:t>
            </a:r>
          </a:p>
          <a:p>
            <a:r>
              <a:rPr lang="en-US" dirty="0"/>
              <a:t>https://www.ibm.com/support/knowledgecenter/SSEP7J_11.0.0/com.ibm.swg.ba.cognos.ca_mdlg.doc/c_sql-99.html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72</a:t>
            </a:fld>
            <a:endParaRPr lang="en-US"/>
          </a:p>
        </p:txBody>
      </p:sp>
    </p:spTree>
    <p:extLst>
      <p:ext uri="{BB962C8B-B14F-4D97-AF65-F5344CB8AC3E}">
        <p14:creationId xmlns:p14="http://schemas.microsoft.com/office/powerpoint/2010/main" val="1480686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Business Date/Time Functions</a:t>
            </a:r>
          </a:p>
          <a:p>
            <a:r>
              <a:rPr lang="en-US" dirty="0"/>
              <a:t>https://www.ibm.com/support/knowledgecenter/SSEP7J_11.0.0/com.ibm.swg.ba.cognos.ca_mdlg.doc/c_businesstimefunction.html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73</a:t>
            </a:fld>
            <a:endParaRPr lang="en-US"/>
          </a:p>
        </p:txBody>
      </p:sp>
    </p:spTree>
    <p:extLst>
      <p:ext uri="{BB962C8B-B14F-4D97-AF65-F5344CB8AC3E}">
        <p14:creationId xmlns:p14="http://schemas.microsoft.com/office/powerpoint/2010/main" val="495672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Common Functions</a:t>
            </a:r>
          </a:p>
          <a:p>
            <a:r>
              <a:rPr lang="en-US" dirty="0"/>
              <a:t>https://www.ibm.com/support/knowledgecenter/SSEP7J_11.0.0/com.ibm.swg.ba.cognos.ca_mdlg.doc/c_sql-99.html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74</a:t>
            </a:fld>
            <a:endParaRPr lang="en-US"/>
          </a:p>
        </p:txBody>
      </p:sp>
    </p:spTree>
    <p:extLst>
      <p:ext uri="{BB962C8B-B14F-4D97-AF65-F5344CB8AC3E}">
        <p14:creationId xmlns:p14="http://schemas.microsoft.com/office/powerpoint/2010/main" val="1145121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Summaries</a:t>
            </a:r>
          </a:p>
          <a:p>
            <a:r>
              <a:rPr lang="en-US" dirty="0"/>
              <a:t>https://www.ibm.com/support/knowledgecenter/SSEP7J_11.0.0/com.ibm.swg.ba.cognos.ca_mdlg.doc/c_summaries.html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75</a:t>
            </a:fld>
            <a:endParaRPr lang="en-US"/>
          </a:p>
        </p:txBody>
      </p:sp>
    </p:spTree>
    <p:extLst>
      <p:ext uri="{BB962C8B-B14F-4D97-AF65-F5344CB8AC3E}">
        <p14:creationId xmlns:p14="http://schemas.microsoft.com/office/powerpoint/2010/main" val="238685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r>
              <a:rPr lang="en-US" dirty="0"/>
              <a:t>Reference:</a:t>
            </a:r>
          </a:p>
          <a:p>
            <a:r>
              <a:rPr lang="en-US" dirty="0"/>
              <a:t>Report Functions</a:t>
            </a:r>
          </a:p>
          <a:p>
            <a:r>
              <a:rPr lang="en-US" dirty="0"/>
              <a:t>https://www.ibm.com/support/knowledgecenter/SSEP7J_10.2.2/com.ibm.swg.ba.cognos.ug_cr_rptstd.10.2.2.doc/c_cogrsreportfunctions.html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76</a:t>
            </a:fld>
            <a:endParaRPr lang="en-US"/>
          </a:p>
        </p:txBody>
      </p:sp>
    </p:spTree>
    <p:extLst>
      <p:ext uri="{BB962C8B-B14F-4D97-AF65-F5344CB8AC3E}">
        <p14:creationId xmlns:p14="http://schemas.microsoft.com/office/powerpoint/2010/main" val="1807372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 is on page 267 of </a:t>
            </a:r>
            <a:r>
              <a:rPr lang="en-GB" dirty="0"/>
              <a:t>B6058_Course_Guide.pdf</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Exercise 2 is on page 273 of </a:t>
            </a:r>
            <a:r>
              <a:rPr lang="en-GB" dirty="0"/>
              <a:t>B6058_Course_Guide.pdf</a:t>
            </a:r>
          </a:p>
          <a:p>
            <a:r>
              <a:rPr lang="en-US" dirty="0"/>
              <a:t>TODO: Talk about predefined calculations</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78</a:t>
            </a:fld>
            <a:endParaRPr lang="en-US"/>
          </a:p>
        </p:txBody>
      </p:sp>
    </p:spTree>
    <p:extLst>
      <p:ext uri="{BB962C8B-B14F-4D97-AF65-F5344CB8AC3E}">
        <p14:creationId xmlns:p14="http://schemas.microsoft.com/office/powerpoint/2010/main" val="130884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551509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Embed property of the Layout Component Reference object is set to Reference by default.</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81</a:t>
            </a:fld>
            <a:endParaRPr lang="en-US"/>
          </a:p>
        </p:txBody>
      </p:sp>
    </p:spTree>
    <p:extLst>
      <p:ext uri="{BB962C8B-B14F-4D97-AF65-F5344CB8AC3E}">
        <p14:creationId xmlns:p14="http://schemas.microsoft.com/office/powerpoint/2010/main" val="4105252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314 of B6058_Course_Guide.pdf</a:t>
            </a:r>
          </a:p>
        </p:txBody>
      </p:sp>
      <p:sp>
        <p:nvSpPr>
          <p:cNvPr id="4" name="Slide Number Placeholder 3"/>
          <p:cNvSpPr>
            <a:spLocks noGrp="1"/>
          </p:cNvSpPr>
          <p:nvPr>
            <p:ph type="sldNum" sz="quarter" idx="10"/>
          </p:nvPr>
        </p:nvSpPr>
        <p:spPr/>
        <p:txBody>
          <a:bodyPr/>
          <a:lstStyle/>
          <a:p>
            <a:fld id="{05C4898A-41A8-49D6-8E48-9D853EBFDD60}" type="slidenum">
              <a:rPr lang="en-US" smtClean="0"/>
              <a:pPr/>
              <a:t>82</a:t>
            </a:fld>
            <a:endParaRPr lang="en-US"/>
          </a:p>
        </p:txBody>
      </p:sp>
    </p:spTree>
    <p:extLst>
      <p:ext uri="{BB962C8B-B14F-4D97-AF65-F5344CB8AC3E}">
        <p14:creationId xmlns:p14="http://schemas.microsoft.com/office/powerpoint/2010/main" val="915852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course B6058, modules 4-8</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83</a:t>
            </a:fld>
            <a:endParaRPr lang="en-US"/>
          </a:p>
        </p:txBody>
      </p:sp>
    </p:spTree>
    <p:extLst>
      <p:ext uri="{BB962C8B-B14F-4D97-AF65-F5344CB8AC3E}">
        <p14:creationId xmlns:p14="http://schemas.microsoft.com/office/powerpoint/2010/main" val="1311974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course B6058, modules 4-8</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84</a:t>
            </a:fld>
            <a:endParaRPr lang="en-US"/>
          </a:p>
        </p:txBody>
      </p:sp>
    </p:spTree>
    <p:extLst>
      <p:ext uri="{BB962C8B-B14F-4D97-AF65-F5344CB8AC3E}">
        <p14:creationId xmlns:p14="http://schemas.microsoft.com/office/powerpoint/2010/main" val="1311974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Students should do Exercise 1, on page 360 of </a:t>
            </a:r>
            <a:r>
              <a:rPr lang="en-GB" dirty="0"/>
              <a:t>B6058_Course_Guide.pdf</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85</a:t>
            </a:fld>
            <a:endParaRPr lang="en-US"/>
          </a:p>
        </p:txBody>
      </p:sp>
    </p:spTree>
    <p:extLst>
      <p:ext uri="{BB962C8B-B14F-4D97-AF65-F5344CB8AC3E}">
        <p14:creationId xmlns:p14="http://schemas.microsoft.com/office/powerpoint/2010/main" val="3646256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D49D9EB0-03FD-4EDD-A39C-09AEC31F8972}" type="slidenum">
              <a:rPr lang="en-US"/>
              <a:pPr/>
              <a:t>88</a:t>
            </a:fld>
            <a:endParaRPr lang="en-US" b="0" dirty="0">
              <a:solidFill>
                <a:schemeClr val="tx1"/>
              </a:solidFill>
            </a:endParaRPr>
          </a:p>
        </p:txBody>
      </p:sp>
      <p:sp>
        <p:nvSpPr>
          <p:cNvPr id="711682" name="Rectangle 2"/>
          <p:cNvSpPr>
            <a:spLocks noGrp="1" noRot="1" noChangeAspect="1" noChangeArrowheads="1" noTextEdit="1"/>
          </p:cNvSpPr>
          <p:nvPr>
            <p:ph type="sldImg"/>
          </p:nvPr>
        </p:nvSpPr>
        <p:spPr bwMode="auto">
          <a:xfrm>
            <a:off x="-88900" y="427038"/>
            <a:ext cx="7277100" cy="4094162"/>
          </a:xfrm>
          <a:prstGeom prst="rect">
            <a:avLst/>
          </a:prstGeom>
          <a:solidFill>
            <a:srgbClr val="FFFFFF"/>
          </a:solidFill>
          <a:ln>
            <a:solidFill>
              <a:srgbClr val="000000"/>
            </a:solidFill>
            <a:miter lim="800000"/>
            <a:headEnd/>
            <a:tailEn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25C38767-41D3-41FD-A8A1-9528DE8416D4}" type="slidenum">
              <a:rPr kumimoji="0" lang="en-US" sz="1200" b="1" i="0" u="none" strike="noStrike" kern="1200" cap="none" spc="0" normalizeH="0" baseline="0" noProof="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5778" name="Rectangle 2"/>
          <p:cNvSpPr>
            <a:spLocks noGrp="1" noRot="1" noChangeAspect="1" noChangeArrowheads="1" noTextEdit="1"/>
          </p:cNvSpPr>
          <p:nvPr>
            <p:ph type="sldImg"/>
          </p:nvPr>
        </p:nvSpPr>
        <p:spPr bwMode="auto">
          <a:xfrm>
            <a:off x="192088" y="387350"/>
            <a:ext cx="6600825" cy="3713163"/>
          </a:xfrm>
          <a:prstGeom prst="rect">
            <a:avLst/>
          </a:prstGeom>
          <a:solidFill>
            <a:srgbClr val="FFFFFF"/>
          </a:solidFill>
          <a:ln>
            <a:solidFill>
              <a:srgbClr val="000000"/>
            </a:solidFill>
            <a:miter lim="800000"/>
            <a:headEnd/>
            <a:tailEnd/>
          </a:ln>
        </p:spPr>
      </p:sp>
      <p:sp>
        <p:nvSpPr>
          <p:cNvPr id="2" name="Notes Placeholder 1">
            <a:extLst>
              <a:ext uri="{FF2B5EF4-FFF2-40B4-BE49-F238E27FC236}">
                <a16:creationId xmlns:a16="http://schemas.microsoft.com/office/drawing/2014/main" id="{8DF6230D-66C5-4A79-AFB5-3A1B06C75350}"/>
              </a:ext>
            </a:extLst>
          </p:cNvPr>
          <p:cNvSpPr>
            <a:spLocks noGrp="1"/>
          </p:cNvSpPr>
          <p:nvPr>
            <p:ph type="body" idx="1"/>
          </p:nvPr>
        </p:nvSpPr>
        <p:spPr/>
        <p:txBody>
          <a:bodyPr/>
          <a:lstStyle/>
          <a:p>
            <a:r>
              <a:rPr lang="en-US" dirty="0"/>
              <a:t>You must enable the drill behavior in the source report</a:t>
            </a:r>
          </a:p>
        </p:txBody>
      </p:sp>
    </p:spTree>
    <p:extLst>
      <p:ext uri="{BB962C8B-B14F-4D97-AF65-F5344CB8AC3E}">
        <p14:creationId xmlns:p14="http://schemas.microsoft.com/office/powerpoint/2010/main" val="3140710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4B1D1EB3-0CA8-4D2F-AA02-CD2CF32F4F77}" type="slidenum">
              <a:rPr lang="en-US"/>
              <a:pPr/>
              <a:t>90</a:t>
            </a:fld>
            <a:endParaRPr lang="en-US" b="0" dirty="0">
              <a:solidFill>
                <a:schemeClr val="tx1"/>
              </a:solidFill>
            </a:endParaRPr>
          </a:p>
        </p:txBody>
      </p:sp>
      <p:sp>
        <p:nvSpPr>
          <p:cNvPr id="721922" name="Rectangle 2"/>
          <p:cNvSpPr>
            <a:spLocks noGrp="1" noRot="1" noChangeAspect="1" noChangeArrowheads="1" noTextEdit="1"/>
          </p:cNvSpPr>
          <p:nvPr>
            <p:ph type="sldImg"/>
          </p:nvPr>
        </p:nvSpPr>
        <p:spPr bwMode="auto">
          <a:xfrm>
            <a:off x="192088" y="387350"/>
            <a:ext cx="6600825" cy="3713163"/>
          </a:xfrm>
          <a:prstGeom prst="rect">
            <a:avLst/>
          </a:prstGeom>
          <a:solidFill>
            <a:srgbClr val="FFFFFF"/>
          </a:solidFill>
          <a:ln>
            <a:solidFill>
              <a:srgbClr val="000000"/>
            </a:solidFill>
            <a:miter lim="800000"/>
            <a:headEnd/>
            <a:tailEnd/>
          </a:ln>
        </p:spPr>
      </p:sp>
    </p:spTree>
    <p:extLst>
      <p:ext uri="{BB962C8B-B14F-4D97-AF65-F5344CB8AC3E}">
        <p14:creationId xmlns:p14="http://schemas.microsoft.com/office/powerpoint/2010/main" val="1730664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not set the scope in Chrome. TODO: Report the issue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91</a:t>
            </a:fld>
            <a:endParaRPr lang="en-US"/>
          </a:p>
        </p:txBody>
      </p:sp>
    </p:spTree>
    <p:extLst>
      <p:ext uri="{BB962C8B-B14F-4D97-AF65-F5344CB8AC3E}">
        <p14:creationId xmlns:p14="http://schemas.microsoft.com/office/powerpoint/2010/main" val="2878406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EA86AAB6-0EFF-428C-ADB9-6980EE233118}" type="slidenum">
              <a:rPr lang="en-US"/>
              <a:pPr/>
              <a:t>92</a:t>
            </a:fld>
            <a:endParaRPr lang="en-US" b="0" dirty="0">
              <a:solidFill>
                <a:schemeClr val="tx1"/>
              </a:solidFill>
            </a:endParaRPr>
          </a:p>
        </p:txBody>
      </p:sp>
      <p:sp>
        <p:nvSpPr>
          <p:cNvPr id="728066" name="Rectangle 2"/>
          <p:cNvSpPr>
            <a:spLocks noGrp="1" noRot="1" noChangeAspect="1" noChangeArrowheads="1" noTextEdit="1"/>
          </p:cNvSpPr>
          <p:nvPr>
            <p:ph type="sldImg"/>
          </p:nvPr>
        </p:nvSpPr>
        <p:spPr bwMode="auto">
          <a:xfrm>
            <a:off x="192088" y="387350"/>
            <a:ext cx="6600825" cy="3713163"/>
          </a:xfrm>
          <a:prstGeom prst="rect">
            <a:avLst/>
          </a:prstGeom>
          <a:solidFill>
            <a:srgbClr val="FFFFFF"/>
          </a:solidFill>
          <a:ln>
            <a:solidFill>
              <a:srgbClr val="000000"/>
            </a:solidFill>
            <a:miter lim="800000"/>
            <a:headEnd/>
            <a:tailEnd/>
          </a:ln>
        </p:spPr>
      </p:sp>
    </p:spTree>
    <p:extLst>
      <p:ext uri="{BB962C8B-B14F-4D97-AF65-F5344CB8AC3E}">
        <p14:creationId xmlns:p14="http://schemas.microsoft.com/office/powerpoint/2010/main" val="3427771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endParaRPr lang="en-US" baseline="0" dirty="0"/>
          </a:p>
          <a:p>
            <a:r>
              <a:rPr lang="en-US" baseline="0" dirty="0"/>
              <a:t>Cognos BI Professional Workshop (Student </a:t>
            </a:r>
            <a:r>
              <a:rPr lang="en-US" baseline="0" dirty="0" err="1"/>
              <a:t>Handguide</a:t>
            </a:r>
            <a:r>
              <a:rPr lang="en-US" baseline="0" dirty="0"/>
              <a:t>) page 89</a:t>
            </a:r>
          </a:p>
          <a:p>
            <a:r>
              <a:rPr lang="en-US" dirty="0"/>
              <a:t>http://public.dhe.ibm.com/partnerworld/pub/certify/cognos_8_bi_professional_workshop_student_handguide.pdf</a:t>
            </a:r>
          </a:p>
          <a:p>
            <a:r>
              <a:rPr lang="en-US" dirty="0"/>
              <a:t>Areas to improve:</a:t>
            </a:r>
          </a:p>
          <a:p>
            <a:r>
              <a:rPr lang="en-US" dirty="0"/>
              <a:t>Introduction to Big Data &amp; Analytics &gt; Value</a:t>
            </a:r>
          </a:p>
          <a:p>
            <a:r>
              <a:rPr lang="en-US" dirty="0"/>
              <a:t>http://dlapp03.atlanta.ibm.com/hr/global/quickviews/Introduc.nsf/Content/85257B8F%3A0063FF17</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3548250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 course B5A58, modules 4-10</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93</a:t>
            </a:fld>
            <a:endParaRPr lang="en-US"/>
          </a:p>
        </p:txBody>
      </p:sp>
    </p:spTree>
    <p:extLst>
      <p:ext uri="{BB962C8B-B14F-4D97-AF65-F5344CB8AC3E}">
        <p14:creationId xmlns:p14="http://schemas.microsoft.com/office/powerpoint/2010/main" val="1311974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 course B5A58, modules 4-10</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94</a:t>
            </a:fld>
            <a:endParaRPr lang="en-US"/>
          </a:p>
        </p:txBody>
      </p:sp>
    </p:spTree>
    <p:extLst>
      <p:ext uri="{BB962C8B-B14F-4D97-AF65-F5344CB8AC3E}">
        <p14:creationId xmlns:p14="http://schemas.microsoft.com/office/powerpoint/2010/main" val="1311974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styles are stored in a style sheet named GlobalReportStyles.css</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96</a:t>
            </a:fld>
            <a:endParaRPr lang="en-US"/>
          </a:p>
        </p:txBody>
      </p:sp>
    </p:spTree>
    <p:extLst>
      <p:ext uri="{BB962C8B-B14F-4D97-AF65-F5344CB8AC3E}">
        <p14:creationId xmlns:p14="http://schemas.microsoft.com/office/powerpoint/2010/main" val="40675031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“1 column” template for the demo</a:t>
            </a:r>
          </a:p>
        </p:txBody>
      </p:sp>
      <p:sp>
        <p:nvSpPr>
          <p:cNvPr id="4" name="Slide Number Placeholder 3"/>
          <p:cNvSpPr>
            <a:spLocks noGrp="1"/>
          </p:cNvSpPr>
          <p:nvPr>
            <p:ph type="sldNum" sz="quarter" idx="10"/>
          </p:nvPr>
        </p:nvSpPr>
        <p:spPr/>
        <p:txBody>
          <a:bodyPr/>
          <a:lstStyle/>
          <a:p>
            <a:fld id="{05C4898A-41A8-49D6-8E48-9D853EBFDD60}" type="slidenum">
              <a:rPr lang="en-US" smtClean="0"/>
              <a:pPr/>
              <a:t>98</a:t>
            </a:fld>
            <a:endParaRPr lang="en-US"/>
          </a:p>
        </p:txBody>
      </p:sp>
    </p:spTree>
    <p:extLst>
      <p:ext uri="{BB962C8B-B14F-4D97-AF65-F5344CB8AC3E}">
        <p14:creationId xmlns:p14="http://schemas.microsoft.com/office/powerpoint/2010/main" val="3880461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1009DD7C-5DBB-471F-B303-55E8C143C398}" type="slidenum">
              <a:rPr lang="en-US"/>
              <a:pPr/>
              <a:t>101</a:t>
            </a:fld>
            <a:endParaRPr lang="en-US" b="0">
              <a:solidFill>
                <a:schemeClr val="tx1"/>
              </a:solidFill>
            </a:endParaRPr>
          </a:p>
        </p:txBody>
      </p:sp>
      <p:sp>
        <p:nvSpPr>
          <p:cNvPr id="757762" name="Rectangle 2"/>
          <p:cNvSpPr>
            <a:spLocks noGrp="1" noRot="1" noChangeAspect="1" noChangeArrowheads="1" noTextEdit="1"/>
          </p:cNvSpPr>
          <p:nvPr>
            <p:ph type="sldImg"/>
          </p:nvPr>
        </p:nvSpPr>
        <p:spPr bwMode="auto">
          <a:xfrm>
            <a:off x="-87313" y="427038"/>
            <a:ext cx="7273926" cy="4092575"/>
          </a:xfrm>
          <a:prstGeom prst="rect">
            <a:avLst/>
          </a:prstGeom>
          <a:solidFill>
            <a:srgbClr val="FFFFFF"/>
          </a:solidFill>
          <a:ln>
            <a:solidFill>
              <a:srgbClr val="000000"/>
            </a:solidFill>
            <a:miter lim="800000"/>
            <a:headEnd/>
            <a:tailEnd/>
          </a:ln>
        </p:spPr>
      </p:sp>
      <p:sp>
        <p:nvSpPr>
          <p:cNvPr id="2" name="Notes Placeholder 1"/>
          <p:cNvSpPr>
            <a:spLocks noGrp="1"/>
          </p:cNvSpPr>
          <p:nvPr>
            <p:ph type="body" idx="1"/>
          </p:nvPr>
        </p:nvSpPr>
        <p:spPr/>
        <p:txBody>
          <a:bodyPr/>
          <a:lstStyle/>
          <a:p>
            <a:r>
              <a:rPr lang="en-US" dirty="0"/>
              <a:t>Reference:</a:t>
            </a:r>
          </a:p>
          <a:p>
            <a:r>
              <a:rPr lang="en-US" dirty="0"/>
              <a:t>IBM Cognos 10 Report Studio: Practical Examples, page 21</a:t>
            </a:r>
          </a:p>
          <a:p>
            <a:r>
              <a:rPr lang="en-US" dirty="0"/>
              <a:t>http://www.ibmpressbooks.com/store/ibm-cognos-10-report-studio-practical-examples-9780132656757</a:t>
            </a:r>
          </a:p>
          <a:p>
            <a:r>
              <a:rPr lang="en-US" dirty="0"/>
              <a:t>http://www.books24x7.com/assetviewer.aspx?bookid=44236&amp;chunkid=711475766</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3FB9ADEA-A469-442D-B44B-1A27B5B2102E}" type="slidenum">
              <a:rPr lang="en-US"/>
              <a:pPr/>
              <a:t>105</a:t>
            </a:fld>
            <a:endParaRPr lang="en-US" b="0">
              <a:solidFill>
                <a:schemeClr val="tx1"/>
              </a:solidFill>
            </a:endParaRPr>
          </a:p>
        </p:txBody>
      </p:sp>
      <p:sp>
        <p:nvSpPr>
          <p:cNvPr id="214018" name="Rectangle 2"/>
          <p:cNvSpPr>
            <a:spLocks noGrp="1" noRot="1" noChangeAspect="1" noChangeArrowheads="1" noTextEdit="1"/>
          </p:cNvSpPr>
          <p:nvPr>
            <p:ph type="sldImg"/>
          </p:nvPr>
        </p:nvSpPr>
        <p:spPr bwMode="auto">
          <a:xfrm>
            <a:off x="-87313" y="427038"/>
            <a:ext cx="7273926" cy="4092575"/>
          </a:xfrm>
          <a:prstGeom prst="rect">
            <a:avLst/>
          </a:prstGeom>
          <a:solidFill>
            <a:srgbClr val="FFFFFF"/>
          </a:solidFill>
          <a:ln>
            <a:solidFill>
              <a:srgbClr val="000000"/>
            </a:solidFill>
            <a:miter lim="800000"/>
            <a:headEnd/>
            <a:tailEnd/>
          </a:ln>
        </p:spPr>
      </p:sp>
      <p:sp>
        <p:nvSpPr>
          <p:cNvPr id="4" name="Notes Placeholder 3"/>
          <p:cNvSpPr>
            <a:spLocks noGrp="1"/>
          </p:cNvSpPr>
          <p:nvPr>
            <p:ph type="body" idx="1"/>
          </p:nvPr>
        </p:nvSpPr>
        <p:spPr/>
        <p:txBody>
          <a:bodyPr>
            <a:normAutofit/>
          </a:bodyPr>
          <a:lstStyle/>
          <a:p>
            <a:r>
              <a:rPr lang="en-US" dirty="0"/>
              <a:t>Using Data Item from the toolbox</a:t>
            </a:r>
            <a:endParaRPr lang="ar-EG"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106</a:t>
            </a:fld>
            <a:endParaRPr lang="en-US"/>
          </a:p>
        </p:txBody>
      </p:sp>
    </p:spTree>
    <p:extLst>
      <p:ext uri="{BB962C8B-B14F-4D97-AF65-F5344CB8AC3E}">
        <p14:creationId xmlns:p14="http://schemas.microsoft.com/office/powerpoint/2010/main" val="197350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Students should participate in this demo on the stage.</a:t>
            </a:r>
          </a:p>
          <a:p>
            <a:endParaRPr lang="en-US" dirty="0"/>
          </a:p>
          <a:p>
            <a:r>
              <a:rPr lang="en-US" dirty="0"/>
              <a:t>TODO: Screenshot needs to be updated</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108</a:t>
            </a:fld>
            <a:endParaRPr lang="en-US"/>
          </a:p>
        </p:txBody>
      </p:sp>
    </p:spTree>
    <p:extLst>
      <p:ext uri="{BB962C8B-B14F-4D97-AF65-F5344CB8AC3E}">
        <p14:creationId xmlns:p14="http://schemas.microsoft.com/office/powerpoint/2010/main" val="10867633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Make in a table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112</a:t>
            </a:fld>
            <a:endParaRPr lang="en-US"/>
          </a:p>
        </p:txBody>
      </p:sp>
    </p:spTree>
    <p:extLst>
      <p:ext uri="{BB962C8B-B14F-4D97-AF65-F5344CB8AC3E}">
        <p14:creationId xmlns:p14="http://schemas.microsoft.com/office/powerpoint/2010/main" val="2005817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113</a:t>
            </a:fld>
            <a:endParaRPr lang="en-US"/>
          </a:p>
        </p:txBody>
      </p:sp>
    </p:spTree>
    <p:extLst>
      <p:ext uri="{BB962C8B-B14F-4D97-AF65-F5344CB8AC3E}">
        <p14:creationId xmlns:p14="http://schemas.microsoft.com/office/powerpoint/2010/main" val="391796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video:</a:t>
            </a:r>
          </a:p>
          <a:p>
            <a:r>
              <a:rPr lang="en-US" dirty="0"/>
              <a:t>Business Analytics: Data Trends Let Businesses Spot New Opportunities</a:t>
            </a:r>
          </a:p>
          <a:p>
            <a:r>
              <a:rPr lang="en-US" dirty="0"/>
              <a:t>https://youtu.be/HbHTvqZE3D8</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6044500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Authoring tabbed reports using lists and crosstab styles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https://youtu.be/yOaEsRnGvQg</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117</a:t>
            </a:fld>
            <a:endParaRPr lang="en-US"/>
          </a:p>
        </p:txBody>
      </p:sp>
    </p:spTree>
    <p:extLst>
      <p:ext uri="{BB962C8B-B14F-4D97-AF65-F5344CB8AC3E}">
        <p14:creationId xmlns:p14="http://schemas.microsoft.com/office/powerpoint/2010/main" val="8597916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FBD5DBC2-9C51-469B-826E-E1C272B8A806}" type="slidenum">
              <a:rPr lang="en-US"/>
              <a:pPr/>
              <a:t>118</a:t>
            </a:fld>
            <a:endParaRPr lang="en-US" b="0">
              <a:solidFill>
                <a:schemeClr val="tx1"/>
              </a:solidFill>
            </a:endParaRPr>
          </a:p>
        </p:txBody>
      </p:sp>
      <p:sp>
        <p:nvSpPr>
          <p:cNvPr id="745474" name="Rectangle 2"/>
          <p:cNvSpPr>
            <a:spLocks noGrp="1" noRot="1" noChangeAspect="1" noChangeArrowheads="1" noTextEdit="1"/>
          </p:cNvSpPr>
          <p:nvPr>
            <p:ph type="sldImg"/>
          </p:nvPr>
        </p:nvSpPr>
        <p:spPr bwMode="auto">
          <a:xfrm>
            <a:off x="-87313" y="427038"/>
            <a:ext cx="7273926" cy="4092575"/>
          </a:xfrm>
          <a:prstGeom prst="rect">
            <a:avLst/>
          </a:prstGeom>
          <a:solidFill>
            <a:srgbClr val="FFFFFF"/>
          </a:solidFill>
          <a:ln>
            <a:solidFill>
              <a:srgbClr val="000000"/>
            </a:solidFill>
            <a:miter lim="800000"/>
            <a:headEnd/>
            <a:tailEn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6E2A71AB-9FFB-4888-91C0-3DD306DE08A7}" type="slidenum">
              <a:rPr lang="en-US"/>
              <a:pPr/>
              <a:t>119</a:t>
            </a:fld>
            <a:endParaRPr lang="en-US" b="0">
              <a:solidFill>
                <a:schemeClr val="tx1"/>
              </a:solidFill>
            </a:endParaRPr>
          </a:p>
        </p:txBody>
      </p:sp>
      <p:sp>
        <p:nvSpPr>
          <p:cNvPr id="753666" name="Rectangle 2"/>
          <p:cNvSpPr>
            <a:spLocks noGrp="1" noRot="1" noChangeAspect="1" noChangeArrowheads="1" noTextEdit="1"/>
          </p:cNvSpPr>
          <p:nvPr>
            <p:ph type="sldImg"/>
          </p:nvPr>
        </p:nvSpPr>
        <p:spPr bwMode="auto">
          <a:xfrm>
            <a:off x="-87313" y="427038"/>
            <a:ext cx="7273926" cy="4092575"/>
          </a:xfrm>
          <a:prstGeom prst="rect">
            <a:avLst/>
          </a:prstGeom>
          <a:solidFill>
            <a:srgbClr val="FFFFFF"/>
          </a:solidFill>
          <a:ln>
            <a:solidFill>
              <a:srgbClr val="000000"/>
            </a:solidFill>
            <a:miter lim="800000"/>
            <a:headEnd/>
            <a:tailEn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about the prompt function:</a:t>
            </a:r>
          </a:p>
          <a:p>
            <a:r>
              <a:rPr lang="en-US" dirty="0"/>
              <a:t>http://www-01.ibm.com/support/knowledgecenter/SSEP7J_10.2.2/com.ibm.swg.ba.cognos.ug_cr_rptstd.10.2.2.doc/c_cr_rptstd_wrkdat_creating_prompts_using_query_macros.html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121</a:t>
            </a:fld>
            <a:endParaRPr lang="en-US"/>
          </a:p>
        </p:txBody>
      </p:sp>
    </p:spTree>
    <p:extLst>
      <p:ext uri="{BB962C8B-B14F-4D97-AF65-F5344CB8AC3E}">
        <p14:creationId xmlns:p14="http://schemas.microsoft.com/office/powerpoint/2010/main" val="3253234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see any questions come from this module in the exam.</a:t>
            </a:r>
          </a:p>
          <a:p>
            <a:r>
              <a:rPr lang="en-US" dirty="0"/>
              <a:t>This presentation is enough for</a:t>
            </a:r>
            <a:r>
              <a:rPr lang="en-US" baseline="0" dirty="0"/>
              <a:t> </a:t>
            </a:r>
            <a:r>
              <a:rPr lang="en-US" baseline="0"/>
              <a:t>the module + demo 4 on page 242</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122</a:t>
            </a:fld>
            <a:endParaRPr lang="en-US"/>
          </a:p>
        </p:txBody>
      </p:sp>
    </p:spTree>
    <p:extLst>
      <p:ext uri="{BB962C8B-B14F-4D97-AF65-F5344CB8AC3E}">
        <p14:creationId xmlns:p14="http://schemas.microsoft.com/office/powerpoint/2010/main" val="24586637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illustrated Run cycle is when the user runs a report from the portal</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128</a:t>
            </a:fld>
            <a:endParaRPr lang="en-US"/>
          </a:p>
        </p:txBody>
      </p:sp>
    </p:spTree>
    <p:extLst>
      <p:ext uri="{BB962C8B-B14F-4D97-AF65-F5344CB8AC3E}">
        <p14:creationId xmlns:p14="http://schemas.microsoft.com/office/powerpoint/2010/main" val="335228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specifies how the burst is labelled in Cognos Analytics portal. By default it is the data item being grouped.</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134</a:t>
            </a:fld>
            <a:endParaRPr lang="en-US"/>
          </a:p>
        </p:txBody>
      </p:sp>
    </p:spTree>
    <p:extLst>
      <p:ext uri="{BB962C8B-B14F-4D97-AF65-F5344CB8AC3E}">
        <p14:creationId xmlns:p14="http://schemas.microsoft.com/office/powerpoint/2010/main" val="32988108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filter for employees Scott, </a:t>
            </a:r>
            <a:r>
              <a:rPr lang="en-US" dirty="0" err="1"/>
              <a:t>Sinden</a:t>
            </a:r>
            <a:r>
              <a:rPr lang="en-US" dirty="0"/>
              <a:t>, and </a:t>
            </a:r>
            <a:r>
              <a:rPr lang="en-US" dirty="0" err="1"/>
              <a:t>Torta</a:t>
            </a:r>
            <a:r>
              <a:rPr lang="en-US" dirty="0"/>
              <a:t> because we did not create mailboxes for all employees in the database.</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9C8B8C57-C779-47F6-8FFB-04A9EEFFB06C}" type="slidenum">
              <a:rPr lang="en-US"/>
              <a:pPr/>
              <a:t>140</a:t>
            </a:fld>
            <a:endParaRPr lang="en-US" b="0">
              <a:solidFill>
                <a:schemeClr val="tx1"/>
              </a:solidFill>
            </a:endParaRPr>
          </a:p>
        </p:txBody>
      </p:sp>
      <p:sp>
        <p:nvSpPr>
          <p:cNvPr id="214018" name="Rectangle 2"/>
          <p:cNvSpPr>
            <a:spLocks noGrp="1" noRot="1" noChangeAspect="1" noChangeArrowheads="1" noTextEdit="1"/>
          </p:cNvSpPr>
          <p:nvPr>
            <p:ph type="sldImg"/>
          </p:nvPr>
        </p:nvSpPr>
        <p:spPr bwMode="auto">
          <a:xfrm>
            <a:off x="-87313" y="427038"/>
            <a:ext cx="7273926" cy="4092575"/>
          </a:xfrm>
          <a:prstGeom prst="rect">
            <a:avLst/>
          </a:prstGeom>
          <a:solidFill>
            <a:srgbClr val="FFFFFF"/>
          </a:solidFill>
          <a:ln>
            <a:solidFill>
              <a:srgbClr val="000000"/>
            </a:solidFill>
            <a:miter lim="800000"/>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References:</a:t>
            </a:r>
          </a:p>
          <a:p>
            <a:pPr rtl="0">
              <a:buFont typeface="Arial" pitchFamily="34" charset="0"/>
              <a:buChar char="•"/>
            </a:pPr>
            <a:r>
              <a:rPr lang="en-GB" sz="1300" dirty="0"/>
              <a:t> What kind of questions can BI answer?</a:t>
            </a:r>
            <a:r>
              <a:rPr lang="en-US" sz="1300" dirty="0"/>
              <a:t> http://www.simplebi.com/faq-friday-what-kind-of-questions-can-bi-answer</a:t>
            </a:r>
            <a:endParaRPr lang="en-GB" dirty="0"/>
          </a:p>
          <a:p>
            <a:pPr>
              <a:buFont typeface="Arial" pitchFamily="34" charset="0"/>
              <a:buChar char="•"/>
            </a:pPr>
            <a:r>
              <a:rPr lang="en-GB" dirty="0"/>
              <a:t> 25 Questions You Didn’t Know Business Intelligence Could Answer for Your Business </a:t>
            </a:r>
            <a:r>
              <a:rPr lang="en-US" dirty="0"/>
              <a:t>http://customerthink.com/25-questions-you-didnt-know-business-intelligence-could-answer-for-your-business</a:t>
            </a:r>
          </a:p>
          <a:p>
            <a:pPr>
              <a:buFont typeface="Arial" pitchFamily="34" charset="0"/>
              <a:buChar char="•"/>
            </a:pPr>
            <a:r>
              <a:rPr lang="en-GB" dirty="0"/>
              <a:t> 7 big questions that BI can help you answer https://www.mrc-productivity.com/blog/2015/01/7-big-questions-that-bi-can-help-you-answer</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144</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FAF6B0ED-BF10-4A1B-9C3E-EADB86E0BA7B}" type="slidenum">
              <a:rPr lang="en-US"/>
              <a:pPr/>
              <a:t>147</a:t>
            </a:fld>
            <a:endParaRPr lang="en-US" b="0">
              <a:solidFill>
                <a:schemeClr val="tx1"/>
              </a:solidFill>
            </a:endParaRPr>
          </a:p>
        </p:txBody>
      </p:sp>
      <p:sp>
        <p:nvSpPr>
          <p:cNvPr id="774146" name="Rectangle 2"/>
          <p:cNvSpPr>
            <a:spLocks noGrp="1" noRot="1" noChangeAspect="1" noChangeArrowheads="1" noTextEdit="1"/>
          </p:cNvSpPr>
          <p:nvPr>
            <p:ph type="sldImg"/>
          </p:nvPr>
        </p:nvSpPr>
        <p:spPr>
          <a:xfrm>
            <a:off x="-277813" y="406400"/>
            <a:ext cx="7361238" cy="4141788"/>
          </a:xfr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Grp="1" noChangeArrowheads="1"/>
          </p:cNvSpPr>
          <p:nvPr>
            <p:ph type="sldNum" sz="quarter" idx="5"/>
          </p:nvPr>
        </p:nvSpPr>
        <p:spPr>
          <a:ln/>
        </p:spPr>
        <p:txBody>
          <a:bodyPr/>
          <a:lstStyle/>
          <a:p>
            <a:fld id="{72E75A3A-8344-4480-810D-62A7DA12DCF5}" type="slidenum">
              <a:rPr lang="en-US"/>
              <a:pPr/>
              <a:t>148</a:t>
            </a:fld>
            <a:endParaRPr lang="en-US" b="0">
              <a:solidFill>
                <a:schemeClr val="tx1"/>
              </a:solidFill>
            </a:endParaRPr>
          </a:p>
        </p:txBody>
      </p:sp>
      <p:sp>
        <p:nvSpPr>
          <p:cNvPr id="719874" name="Rectangle 2"/>
          <p:cNvSpPr>
            <a:spLocks noGrp="1" noRot="1" noChangeAspect="1" noChangeArrowheads="1" noTextEdit="1"/>
          </p:cNvSpPr>
          <p:nvPr>
            <p:ph type="sldImg"/>
          </p:nvPr>
        </p:nvSpPr>
        <p:spPr bwMode="auto">
          <a:xfrm>
            <a:off x="-88900" y="427038"/>
            <a:ext cx="7277100" cy="4094162"/>
          </a:xfrm>
          <a:prstGeom prst="rect">
            <a:avLst/>
          </a:prstGeom>
          <a:solidFill>
            <a:srgbClr val="FFFFFF"/>
          </a:solidFill>
          <a:ln>
            <a:solidFill>
              <a:srgbClr val="000000"/>
            </a:solidFill>
            <a:miter lim="800000"/>
            <a:headEnd/>
            <a:tailEnd/>
          </a:ln>
        </p:spPr>
      </p:sp>
      <p:sp>
        <p:nvSpPr>
          <p:cNvPr id="4" name="Notes Placeholder 3"/>
          <p:cNvSpPr>
            <a:spLocks noGrp="1"/>
          </p:cNvSpPr>
          <p:nvPr>
            <p:ph type="body" idx="1"/>
          </p:nvPr>
        </p:nvSpPr>
        <p:spPr/>
        <p:txBody>
          <a:bodyPr>
            <a:normAutofit/>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Behavior on select: how the control affects other variables.</a:t>
            </a:r>
          </a:p>
          <a:p>
            <a:r>
              <a:rPr lang="en-US" dirty="0"/>
              <a:t>Reaction behavior: how is the control affected by other variables.</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151</a:t>
            </a:fld>
            <a:endParaRPr lang="en-US"/>
          </a:p>
        </p:txBody>
      </p:sp>
    </p:spTree>
    <p:extLst>
      <p:ext uri="{BB962C8B-B14F-4D97-AF65-F5344CB8AC3E}">
        <p14:creationId xmlns:p14="http://schemas.microsoft.com/office/powerpoint/2010/main" val="15779581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156</a:t>
            </a:fld>
            <a:endParaRPr lang="en-US"/>
          </a:p>
        </p:txBody>
      </p:sp>
    </p:spTree>
    <p:extLst>
      <p:ext uri="{BB962C8B-B14F-4D97-AF65-F5344CB8AC3E}">
        <p14:creationId xmlns:p14="http://schemas.microsoft.com/office/powerpoint/2010/main" val="207656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159</a:t>
            </a:fld>
            <a:endParaRPr lang="en-US"/>
          </a:p>
        </p:txBody>
      </p:sp>
    </p:spTree>
    <p:extLst>
      <p:ext uri="{BB962C8B-B14F-4D97-AF65-F5344CB8AC3E}">
        <p14:creationId xmlns:p14="http://schemas.microsoft.com/office/powerpoint/2010/main" val="39021042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section is intended for those who already know IBM Cognos BI 10.2.2 and want to learn IBM Cognos Analytics.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See</a:t>
            </a:r>
            <a:r>
              <a:rPr lang="en-US" baseline="0" dirty="0"/>
              <a:t> also:</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Cognos Upgrade Central http://www-01.ibm.com/software/analytics/cognos/customercenter/upgrade.html</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GB" baseline="0" dirty="0"/>
              <a:t>How to upgrade your version of Cognos Analytics http://www-01.ibm.com/support/docview.wss?uid=swg21994915</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GB"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160</a:t>
            </a:fld>
            <a:endParaRPr lang="en-US"/>
          </a:p>
        </p:txBody>
      </p:sp>
    </p:spTree>
    <p:extLst>
      <p:ext uri="{BB962C8B-B14F-4D97-AF65-F5344CB8AC3E}">
        <p14:creationId xmlns:p14="http://schemas.microsoft.com/office/powerpoint/2010/main" val="587910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numbers</a:t>
            </a:r>
            <a:r>
              <a:rPr lang="en-US" baseline="0" dirty="0"/>
              <a:t> r</a:t>
            </a:r>
            <a:r>
              <a:rPr lang="en-US" dirty="0"/>
              <a:t>efer to</a:t>
            </a:r>
            <a:r>
              <a:rPr lang="en-US" baseline="0" dirty="0"/>
              <a:t> B6058_Course_Guide.pdf</a:t>
            </a:r>
          </a:p>
          <a:p>
            <a:pPr marL="171450" indent="-171450">
              <a:buFont typeface="Arial" panose="020B0604020202020204" pitchFamily="34" charset="0"/>
              <a:buChar char="•"/>
            </a:pPr>
            <a:r>
              <a:rPr lang="en-US" sz="1200"/>
              <a:t>Themes </a:t>
            </a:r>
            <a:r>
              <a:rPr lang="en-US" sz="1200" dirty="0"/>
              <a:t>26</a:t>
            </a:r>
          </a:p>
          <a:p>
            <a:pPr marL="171450" indent="-171450">
              <a:buFont typeface="Arial" panose="020B0604020202020204" pitchFamily="34" charset="0"/>
              <a:buChar char="•"/>
            </a:pPr>
            <a:r>
              <a:rPr lang="en-GB" sz="1200" dirty="0"/>
              <a:t>Overview of the New Enhancements with Cognos Analytics 11.0.7 https://youtu.be/p6-qFaHGOrE</a:t>
            </a:r>
            <a:endParaRPr lang="en-US" sz="1200" dirty="0"/>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161</a:t>
            </a:fld>
            <a:endParaRPr lang="en-US"/>
          </a:p>
        </p:txBody>
      </p:sp>
    </p:spTree>
    <p:extLst>
      <p:ext uri="{BB962C8B-B14F-4D97-AF65-F5344CB8AC3E}">
        <p14:creationId xmlns:p14="http://schemas.microsoft.com/office/powerpoint/2010/main" val="31042518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Reference: </a:t>
            </a:r>
            <a:r>
              <a:rPr lang="en-US" dirty="0">
                <a:hlinkClick r:id="rId3"/>
              </a:rPr>
              <a:t>http://www.ibm.com/support/knowledgecenter/SSEP7J_11.0.0/com.ibm.swg.ba.cognos.wig_cr.11.0.0.doc/c_gtstd_map_functionality.html</a:t>
            </a:r>
            <a:endParaRPr lang="ar-EG"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162</a:t>
            </a:fld>
            <a:endParaRPr lang="en-US"/>
          </a:p>
        </p:txBody>
      </p:sp>
    </p:spTree>
    <p:extLst>
      <p:ext uri="{BB962C8B-B14F-4D97-AF65-F5344CB8AC3E}">
        <p14:creationId xmlns:p14="http://schemas.microsoft.com/office/powerpoint/2010/main" val="1936441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defTabSz="990478">
              <a:defRPr/>
            </a:pPr>
            <a:r>
              <a:rPr lang="en-GB" baseline="0" dirty="0"/>
              <a:t>Delivery process of Business Analytics projects:</a:t>
            </a:r>
          </a:p>
          <a:p>
            <a:pPr defTabSz="990478">
              <a:defRPr/>
            </a:pPr>
            <a:r>
              <a:rPr lang="en-GB" baseline="0" dirty="0"/>
              <a:t>Business Analytics Solution Implementation Method (BASIM): http://public.dhe.ibm.com/common/ssi/ecm/yt/en/ytd03136usen/YTD03136USEN.PDF</a:t>
            </a:r>
          </a:p>
          <a:p>
            <a:pPr defTabSz="990478">
              <a:defRPr/>
            </a:pPr>
            <a:r>
              <a:rPr lang="en-GB" baseline="0" dirty="0"/>
              <a:t>Download: https://www14.software.ibm.com/webapp/iwm/web/pick.do?source=swerpba-basimext</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a:t>
            </a:fld>
            <a:endParaRPr lang="en-US"/>
          </a:p>
        </p:txBody>
      </p:sp>
    </p:spTree>
    <p:extLst>
      <p:ext uri="{BB962C8B-B14F-4D97-AF65-F5344CB8AC3E}">
        <p14:creationId xmlns:p14="http://schemas.microsoft.com/office/powerpoint/2010/main" val="3384228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Investigate “Can be edited in the viewer” in</a:t>
            </a:r>
            <a:r>
              <a:rPr lang="en-US" baseline="0" dirty="0"/>
              <a:t> the Filters dialog</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163</a:t>
            </a:fld>
            <a:endParaRPr lang="en-US"/>
          </a:p>
        </p:txBody>
      </p:sp>
    </p:spTree>
    <p:extLst>
      <p:ext uri="{BB962C8B-B14F-4D97-AF65-F5344CB8AC3E}">
        <p14:creationId xmlns:p14="http://schemas.microsoft.com/office/powerpoint/2010/main" val="15325786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164</a:t>
            </a:fld>
            <a:endParaRPr lang="en-US"/>
          </a:p>
        </p:txBody>
      </p:sp>
    </p:spTree>
    <p:extLst>
      <p:ext uri="{BB962C8B-B14F-4D97-AF65-F5344CB8AC3E}">
        <p14:creationId xmlns:p14="http://schemas.microsoft.com/office/powerpoint/2010/main" val="33864216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from Cognos Analytics 11.0.6</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165</a:t>
            </a:fld>
            <a:endParaRPr lang="en-US"/>
          </a:p>
        </p:txBody>
      </p:sp>
    </p:spTree>
    <p:extLst>
      <p:ext uri="{BB962C8B-B14F-4D97-AF65-F5344CB8AC3E}">
        <p14:creationId xmlns:p14="http://schemas.microsoft.com/office/powerpoint/2010/main" val="36369941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Investigate “Can be edited in the viewer” in</a:t>
            </a:r>
            <a:r>
              <a:rPr lang="en-US" baseline="0" dirty="0"/>
              <a:t> the Filters dialog</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166</a:t>
            </a:fld>
            <a:endParaRPr lang="en-US"/>
          </a:p>
        </p:txBody>
      </p:sp>
    </p:spTree>
    <p:extLst>
      <p:ext uri="{BB962C8B-B14F-4D97-AF65-F5344CB8AC3E}">
        <p14:creationId xmlns:p14="http://schemas.microsoft.com/office/powerpoint/2010/main" val="38896483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167</a:t>
            </a:fld>
            <a:endParaRPr lang="en-US"/>
          </a:p>
        </p:txBody>
      </p:sp>
    </p:spTree>
    <p:extLst>
      <p:ext uri="{BB962C8B-B14F-4D97-AF65-F5344CB8AC3E}">
        <p14:creationId xmlns:p14="http://schemas.microsoft.com/office/powerpoint/2010/main" val="4239213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168</a:t>
            </a:fld>
            <a:endParaRPr lang="en-US"/>
          </a:p>
        </p:txBody>
      </p:sp>
    </p:spTree>
    <p:extLst>
      <p:ext uri="{BB962C8B-B14F-4D97-AF65-F5344CB8AC3E}">
        <p14:creationId xmlns:p14="http://schemas.microsoft.com/office/powerpoint/2010/main" val="1209594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169</a:t>
            </a:fld>
            <a:endParaRPr lang="en-US"/>
          </a:p>
        </p:txBody>
      </p:sp>
    </p:spTree>
    <p:extLst>
      <p:ext uri="{BB962C8B-B14F-4D97-AF65-F5344CB8AC3E}">
        <p14:creationId xmlns:p14="http://schemas.microsoft.com/office/powerpoint/2010/main" val="3714532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pPr fontAlgn="base"/>
            <a:r>
              <a:rPr lang="en-US" sz="1200" b="0" i="0" kern="1200" dirty="0">
                <a:solidFill>
                  <a:schemeClr val="tx1"/>
                </a:solidFill>
                <a:effectLst/>
                <a:latin typeface="Arial" charset="0"/>
                <a:ea typeface="+mn-ea"/>
                <a:cs typeface="Arial" charset="0"/>
              </a:rPr>
              <a:t>How to import/export a report specification in IBM Cognos Analytics 11</a:t>
            </a:r>
            <a:endParaRPr lang="en-US" dirty="0"/>
          </a:p>
          <a:p>
            <a:r>
              <a:rPr lang="en-US" dirty="0"/>
              <a:t>http://www-01.ibm.com/support/docview.wss?uid=swg21973886</a:t>
            </a:r>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170</a:t>
            </a:fld>
            <a:endParaRPr lang="en-US"/>
          </a:p>
        </p:txBody>
      </p:sp>
    </p:spTree>
    <p:extLst>
      <p:ext uri="{BB962C8B-B14F-4D97-AF65-F5344CB8AC3E}">
        <p14:creationId xmlns:p14="http://schemas.microsoft.com/office/powerpoint/2010/main" val="2331701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171</a:t>
            </a:fld>
            <a:endParaRPr lang="en-US"/>
          </a:p>
        </p:txBody>
      </p:sp>
    </p:spTree>
    <p:extLst>
      <p:ext uri="{BB962C8B-B14F-4D97-AF65-F5344CB8AC3E}">
        <p14:creationId xmlns:p14="http://schemas.microsoft.com/office/powerpoint/2010/main" val="308256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a:xfrm>
            <a:off x="0" y="719999"/>
            <a:ext cx="9144000" cy="4047263"/>
          </a:xfrm>
          <a:prstGeom prst="rect">
            <a:avLst/>
          </a:prstGeom>
        </p:spPr>
        <p:txBody>
          <a:bodyPr lIns="108000" tIns="36000" rIns="108000" bIns="36000"/>
          <a:lstStyle>
            <a:lvl1pPr>
              <a:buClrTx/>
              <a:defRPr>
                <a:solidFill>
                  <a:srgbClr val="010000"/>
                </a:solidFill>
                <a:latin typeface="Arial" pitchFamily="34" charset="0"/>
                <a:cs typeface="Arial" pitchFamily="34" charset="0"/>
              </a:defRPr>
            </a:lvl1pPr>
            <a:lvl2pPr>
              <a:buClrTx/>
              <a:defRPr>
                <a:solidFill>
                  <a:srgbClr val="010000"/>
                </a:solidFill>
                <a:latin typeface="Arial" pitchFamily="34" charset="0"/>
                <a:cs typeface="Arial" pitchFamily="34" charset="0"/>
              </a:defRPr>
            </a:lvl2pPr>
            <a:lvl3pPr>
              <a:buClrTx/>
              <a:defRPr>
                <a:solidFill>
                  <a:srgbClr val="010000"/>
                </a:solidFill>
                <a:latin typeface="Arial" pitchFamily="34" charset="0"/>
                <a:cs typeface="Arial" pitchFamily="34" charset="0"/>
              </a:defRPr>
            </a:lvl3pPr>
            <a:lvl4pPr>
              <a:buClrTx/>
              <a:defRPr lang="en-US" sz="1600" dirty="0" smtClean="0">
                <a:solidFill>
                  <a:srgbClr val="010000"/>
                </a:solidFill>
                <a:latin typeface="Arial" charset="0"/>
              </a:defRPr>
            </a:lvl4pPr>
            <a:lvl5pPr>
              <a:buClrTx/>
              <a:defRPr lang="en-US" sz="1600" dirty="0">
                <a:solidFill>
                  <a:srgbClr val="010000"/>
                </a:solidFill>
                <a:latin typeface="Arial" charset="0"/>
              </a:defRPr>
            </a:lvl5pPr>
          </a:lstStyle>
          <a:p>
            <a:pPr lvl="0"/>
            <a:r>
              <a:rPr lang="en-US" dirty="0"/>
              <a:t>Click to edit Master text styles</a:t>
            </a:r>
          </a:p>
          <a:p>
            <a:pPr lvl="1"/>
            <a:r>
              <a:rPr lang="en-US" dirty="0"/>
              <a:t>Second level</a:t>
            </a:r>
          </a:p>
          <a:p>
            <a:pPr lvl="2"/>
            <a:r>
              <a:rPr lang="en-US" dirty="0"/>
              <a:t>Third level</a:t>
            </a:r>
          </a:p>
          <a:p>
            <a:pPr marL="1203325" lvl="3" indent="-173038" algn="l" rtl="0" fontAlgn="base">
              <a:spcBef>
                <a:spcPct val="20000"/>
              </a:spcBef>
              <a:spcAft>
                <a:spcPct val="0"/>
              </a:spcAft>
              <a:buClrTx/>
              <a:buFont typeface="Wingdings" pitchFamily="2" charset="2"/>
              <a:buChar char="§"/>
            </a:pPr>
            <a:r>
              <a:rPr lang="en-US" dirty="0"/>
              <a:t>Fourth level</a:t>
            </a:r>
          </a:p>
          <a:p>
            <a:pPr marL="1539875" lvl="4" indent="-163513" algn="l" rtl="0" fontAlgn="base">
              <a:spcBef>
                <a:spcPct val="20000"/>
              </a:spcBef>
              <a:spcAft>
                <a:spcPct val="0"/>
              </a:spcAft>
              <a:buClrTx/>
              <a:buFont typeface="Arial" pitchFamily="34" charset="0"/>
              <a:buChar char="•"/>
            </a:pPr>
            <a:r>
              <a:rPr lang="en-US" dirty="0"/>
              <a:t>Fifth level</a:t>
            </a:r>
          </a:p>
        </p:txBody>
      </p:sp>
      <p:sp>
        <p:nvSpPr>
          <p:cNvPr id="8" name="Title 7"/>
          <p:cNvSpPr>
            <a:spLocks noGrp="1"/>
          </p:cNvSpPr>
          <p:nvPr>
            <p:ph type="title"/>
          </p:nvPr>
        </p:nvSpPr>
        <p:spPr>
          <a:xfrm>
            <a:off x="0" y="0"/>
            <a:ext cx="9144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432000" y="3651894"/>
            <a:ext cx="8280000" cy="540000"/>
          </a:xfrm>
          <a:prstGeom prst="rect">
            <a:avLst/>
          </a:prstGeom>
        </p:spPr>
        <p:txBody>
          <a:bodyPr wrap="square" lIns="0" anchor="b" anchorCtr="0">
            <a:spAutoFit/>
          </a:bodyPr>
          <a:lstStyle>
            <a:lvl1pPr indent="0">
              <a:spcBef>
                <a:spcPts val="0"/>
              </a:spcBef>
              <a:buNone/>
              <a:defRPr sz="2800">
                <a:solidFill>
                  <a:schemeClr val="bg1">
                    <a:lumMod val="95000"/>
                  </a:schemeClr>
                </a:solidFill>
              </a:defRPr>
            </a:lvl1pPr>
          </a:lstStyle>
          <a:p>
            <a:pPr lvl="0"/>
            <a:r>
              <a:rPr lang="en-US" dirty="0"/>
              <a:t>More text on one line in this location if needed</a:t>
            </a:r>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7" name="Title 8"/>
          <p:cNvSpPr>
            <a:spLocks noGrp="1"/>
          </p:cNvSpPr>
          <p:nvPr>
            <p:ph type="title" hasCustomPrompt="1"/>
          </p:nvPr>
        </p:nvSpPr>
        <p:spPr>
          <a:xfrm>
            <a:off x="432000" y="1491666"/>
            <a:ext cx="8280000" cy="2160168"/>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1833"/>
            <a:ext cx="8280000" cy="540000"/>
          </a:xfrm>
          <a:prstGeom prst="rect">
            <a:avLst/>
          </a:prstGeom>
        </p:spPr>
        <p:txBody>
          <a:bodyPr wrap="square" lIns="72000" tIns="36000" rIns="72000" bIns="36000" anchor="b" anchorCtr="0">
            <a:spAutoFit/>
          </a:bodyPr>
          <a:lstStyle>
            <a:lvl1pPr>
              <a:buNone/>
              <a:defRPr sz="2800">
                <a:solidFill>
                  <a:schemeClr val="bg1">
                    <a:lumMod val="95000"/>
                  </a:schemeClr>
                </a:solidFill>
              </a:defRPr>
            </a:lvl1pPr>
          </a:lstStyle>
          <a:p>
            <a:pPr lvl="0"/>
            <a:r>
              <a:rPr lang="en-US" dirty="0"/>
              <a:t>More text on one line in this location if needed</a:t>
            </a:r>
          </a:p>
        </p:txBody>
      </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32000" y="3668248"/>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23104"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cstate="print"/>
          <a:srcRect/>
          <a:stretch>
            <a:fillRect/>
          </a:stretch>
        </p:blipFill>
        <p:spPr bwMode="auto">
          <a:xfrm>
            <a:off x="0" y="0"/>
            <a:ext cx="9144000" cy="4217988"/>
          </a:xfrm>
          <a:prstGeom prst="rect">
            <a:avLst/>
          </a:prstGeom>
          <a:noFill/>
          <a:ln w="9525">
            <a:noFill/>
            <a:miter lim="800000"/>
            <a:headEnd/>
            <a:tailEnd/>
          </a:ln>
        </p:spPr>
      </p:pic>
      <p:sp>
        <p:nvSpPr>
          <p:cNvPr id="10"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6638"/>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144000"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vert="horz" lIns="91440" tIns="45720" rIns="91440" bIns="45720" rtlCol="0" anchor="t" anchorCtr="0">
            <a:noAutofit/>
          </a:bodyPr>
          <a:lstStyle>
            <a:lvl1pPr>
              <a:defRPr lang="en-US" sz="4500" dirty="0" smtClean="0">
                <a:solidFill>
                  <a:schemeClr val="bg1"/>
                </a:solidFill>
              </a:defRPr>
            </a:lvl1pPr>
          </a:lstStyle>
          <a:p>
            <a:pPr lvl="0"/>
            <a:r>
              <a:rPr lang="en-US" dirty="0"/>
              <a:t>Section page</a:t>
            </a:r>
          </a:p>
        </p:txBody>
      </p:sp>
      <p:sp>
        <p:nvSpPr>
          <p:cNvPr id="6" name="Text Placeholder 10"/>
          <p:cNvSpPr>
            <a:spLocks noGrp="1"/>
          </p:cNvSpPr>
          <p:nvPr>
            <p:ph type="body" sz="quarter" idx="10" hasCustomPrompt="1"/>
          </p:nvPr>
        </p:nvSpPr>
        <p:spPr>
          <a:xfrm>
            <a:off x="432000"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20000"/>
          </a:xfrm>
          <a:prstGeom prst="rect">
            <a:avLst/>
          </a:prstGeom>
        </p:spPr>
        <p:txBody>
          <a:bodyPr vert="horz" lIns="91440" tIns="45720" rIns="91440" bIns="45720" rtlCol="0" anchor="ctr">
            <a:normAutofit/>
          </a:bodyPr>
          <a:lstStyle>
            <a:lvl1pPr>
              <a:defRPr lang="en-US" sz="2800" dirty="0">
                <a:solidFill>
                  <a:srgbClr val="191919"/>
                </a:solidFill>
                <a:latin typeface="Arial Black" pitchFamily="34" charset="0"/>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pPr>
            <a:r>
              <a:rPr lang="en-US" dirty="0"/>
              <a:t>Click to edit Master title style</a:t>
            </a:r>
          </a:p>
        </p:txBody>
      </p:sp>
      <p:sp>
        <p:nvSpPr>
          <p:cNvPr id="3" name="Content Placeholder 2"/>
          <p:cNvSpPr>
            <a:spLocks noGrp="1"/>
          </p:cNvSpPr>
          <p:nvPr>
            <p:ph sz="half" idx="1" hasCustomPrompt="1"/>
          </p:nvPr>
        </p:nvSpPr>
        <p:spPr>
          <a:xfrm>
            <a:off x="0" y="720000"/>
            <a:ext cx="4572000" cy="4140000"/>
          </a:xfrm>
          <a:prstGeom prst="rect">
            <a:avLst/>
          </a:prstGeom>
        </p:spPr>
        <p:txBody>
          <a:bodyPr vert="horz" lIns="108000" tIns="36000" rIns="108000" bIns="36000" rtlCol="0">
            <a:normAutofit/>
          </a:bodyPr>
          <a:lstStyle>
            <a:lvl1pPr algn="l" rtl="0" fontAlgn="base">
              <a:spcAft>
                <a:spcPct val="0"/>
              </a:spcAft>
              <a:buClrTx/>
              <a:defRPr lang="en-US" sz="1600" dirty="0" smtClean="0">
                <a:solidFill>
                  <a:srgbClr val="080808"/>
                </a:solidFill>
                <a:latin typeface="Arial" pitchFamily="34" charset="0"/>
                <a:ea typeface="+mn-ea"/>
                <a:cs typeface="Arial" pitchFamily="34" charset="0"/>
              </a:defRPr>
            </a:lvl1pPr>
            <a:lvl2pPr algn="l" rtl="0" fontAlgn="base">
              <a:spcAft>
                <a:spcPct val="0"/>
              </a:spcAft>
              <a:buClrTx/>
              <a:defRPr lang="en-US" sz="1600" dirty="0" smtClean="0">
                <a:solidFill>
                  <a:srgbClr val="080808"/>
                </a:solidFill>
                <a:latin typeface="Arial" pitchFamily="34" charset="0"/>
                <a:ea typeface="+mn-ea"/>
                <a:cs typeface="Arial" pitchFamily="34" charset="0"/>
              </a:defRPr>
            </a:lvl2pPr>
            <a:lvl3pPr algn="l" rtl="0" fontAlgn="base">
              <a:spcAft>
                <a:spcPct val="0"/>
              </a:spcAft>
              <a:buClrTx/>
              <a:defRPr lang="en-US" sz="1600" dirty="0" smtClean="0">
                <a:solidFill>
                  <a:srgbClr val="080808"/>
                </a:solidFill>
                <a:latin typeface="Arial" pitchFamily="34" charset="0"/>
                <a:ea typeface="+mn-ea"/>
                <a:cs typeface="Arial" pitchFamily="34" charset="0"/>
              </a:defRPr>
            </a:lvl3pPr>
            <a:lvl4pPr algn="l" rtl="0" fontAlgn="base">
              <a:spcAft>
                <a:spcPct val="0"/>
              </a:spcAft>
              <a:buClrTx/>
              <a:defRPr lang="en-US" sz="1600" dirty="0" smtClean="0">
                <a:solidFill>
                  <a:srgbClr val="080808"/>
                </a:solidFill>
                <a:latin typeface="Arial" pitchFamily="34" charset="0"/>
                <a:ea typeface="+mn-ea"/>
                <a:cs typeface="Arial" pitchFamily="34" charset="0"/>
              </a:defRPr>
            </a:lvl4pPr>
            <a:lvl5pPr algn="l" rtl="0" fontAlgn="base">
              <a:spcAft>
                <a:spcPct val="0"/>
              </a:spcAft>
              <a:buClrTx/>
              <a:defRPr lang="en-US" sz="1600" dirty="0">
                <a:solidFill>
                  <a:srgbClr val="080808"/>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572000" y="719999"/>
            <a:ext cx="4572000" cy="4140000"/>
          </a:xfrm>
          <a:prstGeom prst="rect">
            <a:avLst/>
          </a:prstGeom>
        </p:spPr>
        <p:txBody>
          <a:bodyPr vert="horz" lIns="108000" tIns="36000" rIns="108000" bIns="36000" rtlCol="0">
            <a:normAutofit/>
          </a:bodyPr>
          <a:lstStyle>
            <a:lvl1pPr algn="l" rtl="0" fontAlgn="base">
              <a:spcAft>
                <a:spcPct val="0"/>
              </a:spcAft>
              <a:buClrTx/>
              <a:defRPr lang="en-US" sz="1600" dirty="0" smtClean="0">
                <a:solidFill>
                  <a:srgbClr val="080808"/>
                </a:solidFill>
                <a:latin typeface="Arial" pitchFamily="34" charset="0"/>
                <a:ea typeface="+mn-ea"/>
                <a:cs typeface="Arial" pitchFamily="34" charset="0"/>
              </a:defRPr>
            </a:lvl1pPr>
            <a:lvl2pPr algn="l" rtl="0" fontAlgn="base">
              <a:spcAft>
                <a:spcPct val="0"/>
              </a:spcAft>
              <a:buClrTx/>
              <a:defRPr lang="en-US" sz="1600" dirty="0" smtClean="0">
                <a:solidFill>
                  <a:srgbClr val="080808"/>
                </a:solidFill>
                <a:latin typeface="Arial" pitchFamily="34" charset="0"/>
                <a:ea typeface="+mn-ea"/>
                <a:cs typeface="Arial" pitchFamily="34" charset="0"/>
              </a:defRPr>
            </a:lvl2pPr>
            <a:lvl3pPr algn="l" rtl="0" fontAlgn="base">
              <a:spcAft>
                <a:spcPct val="0"/>
              </a:spcAft>
              <a:buClrTx/>
              <a:defRPr lang="en-US" sz="1600" dirty="0" smtClean="0">
                <a:solidFill>
                  <a:srgbClr val="080808"/>
                </a:solidFill>
                <a:latin typeface="Arial" pitchFamily="34" charset="0"/>
                <a:ea typeface="+mn-ea"/>
                <a:cs typeface="Arial" pitchFamily="34" charset="0"/>
              </a:defRPr>
            </a:lvl3pPr>
            <a:lvl4pPr algn="l" rtl="0" fontAlgn="base">
              <a:spcAft>
                <a:spcPct val="0"/>
              </a:spcAft>
              <a:buClrTx/>
              <a:defRPr lang="en-US" sz="1600" dirty="0" smtClean="0">
                <a:solidFill>
                  <a:srgbClr val="080808"/>
                </a:solidFill>
                <a:latin typeface="Arial" pitchFamily="34" charset="0"/>
                <a:ea typeface="+mn-ea"/>
                <a:cs typeface="Arial" pitchFamily="34" charset="0"/>
              </a:defRPr>
            </a:lvl4pPr>
            <a:lvl5pPr algn="l" rtl="0" fontAlgn="base">
              <a:spcAft>
                <a:spcPct val="0"/>
              </a:spcAft>
              <a:buClrTx/>
              <a:defRPr lang="en-US" sz="1600" dirty="0">
                <a:solidFill>
                  <a:srgbClr val="080808"/>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vl1pPr>
          </a:lstStyle>
          <a:p>
            <a:fld id="{243B09B9-FE11-485D-B193-4DE649C9C9A3}" type="slidenum">
              <a:rPr lang="en-US"/>
              <a:pPr/>
              <a:t>‹#›</a:t>
            </a:fld>
            <a:endParaRPr lang="en-US"/>
          </a:p>
        </p:txBody>
      </p:sp>
    </p:spTree>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a:xfrm>
            <a:off x="328614" y="4893469"/>
            <a:ext cx="2124075" cy="171450"/>
          </a:xfrm>
          <a:prstGeom prst="rect">
            <a:avLst/>
          </a:prstGeom>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4" y="861522"/>
            <a:ext cx="5687845" cy="3870515"/>
          </a:xfrm>
          <a:prstGeom prst="rect">
            <a:avLst/>
          </a:prstGeo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861522"/>
            <a:ext cx="2743200" cy="3870516"/>
          </a:xfrm>
          <a:prstGeom prst="rect">
            <a:avLst/>
          </a:prstGeom>
        </p:spPr>
        <p:txBody>
          <a:bodyPr/>
          <a:lstStyle>
            <a:lvl1pPr marL="0" indent="0">
              <a:buNone/>
              <a:defRPr sz="1800"/>
            </a:lvl1pPr>
          </a:lstStyle>
          <a:p>
            <a:pPr lvl="0"/>
            <a:r>
              <a:rPr lang="en-US" dirty="0"/>
              <a:t>Content heading</a:t>
            </a:r>
          </a:p>
        </p:txBody>
      </p:sp>
    </p:spTree>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0"/>
            <a:ext cx="8503920" cy="394980"/>
          </a:xfrm>
          <a:prstGeom prst="rect">
            <a:avLst/>
          </a:prstGeo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a:prstGeom prst="rect">
            <a:avLst/>
          </a:prstGeo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Repor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a:xfrm>
            <a:off x="0" y="719999"/>
            <a:ext cx="9144000" cy="4047263"/>
          </a:xfrm>
          <a:prstGeom prst="rect">
            <a:avLst/>
          </a:prstGeom>
        </p:spPr>
        <p:txBody>
          <a:bodyPr lIns="108000" tIns="36000" rIns="108000" bIns="36000"/>
          <a:lstStyle>
            <a:lvl1pPr>
              <a:buClrTx/>
              <a:buSzPct val="100000"/>
              <a:defRPr>
                <a:solidFill>
                  <a:srgbClr val="010000"/>
                </a:solidFill>
                <a:latin typeface="Arial" pitchFamily="34" charset="0"/>
                <a:cs typeface="Arial" pitchFamily="34" charset="0"/>
              </a:defRPr>
            </a:lvl1pPr>
            <a:lvl2pPr>
              <a:buClrTx/>
              <a:buSzPct val="100000"/>
              <a:defRPr>
                <a:solidFill>
                  <a:srgbClr val="010000"/>
                </a:solidFill>
                <a:latin typeface="Arial" pitchFamily="34" charset="0"/>
                <a:cs typeface="Arial" pitchFamily="34" charset="0"/>
              </a:defRPr>
            </a:lvl2pPr>
            <a:lvl3pPr>
              <a:buClrTx/>
              <a:buSzPct val="100000"/>
              <a:defRPr>
                <a:solidFill>
                  <a:srgbClr val="010000"/>
                </a:solidFill>
                <a:latin typeface="Arial" pitchFamily="34" charset="0"/>
                <a:cs typeface="Arial" pitchFamily="34" charset="0"/>
              </a:defRPr>
            </a:lvl3pPr>
            <a:lvl4pPr>
              <a:buClrTx/>
              <a:buFont typeface="Wingdings" pitchFamily="2" charset="2"/>
              <a:buChar char="§"/>
              <a:defRPr>
                <a:solidFill>
                  <a:srgbClr val="010000"/>
                </a:solidFill>
              </a:defRPr>
            </a:lvl4pPr>
            <a:lvl5pPr>
              <a:buClrTx/>
              <a:buFont typeface="Arial" pitchFamily="34" charset="0"/>
              <a:buChar char="•"/>
              <a:defRPr>
                <a:solidFill>
                  <a:srgbClr val="01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0" y="0"/>
            <a:ext cx="9144000" cy="720000"/>
          </a:xfrm>
          <a:prstGeom prst="rect">
            <a:avLst/>
          </a:prstGeom>
        </p:spPr>
        <p:txBody>
          <a:bodyPr lIns="108000" rIns="108000"/>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1"/>
            <a:ext cx="8503920" cy="225703"/>
          </a:xfrm>
          <a:prstGeom prst="rect">
            <a:avLst/>
          </a:prstGeo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a:prstGeom prst="rect">
            <a:avLst/>
          </a:prstGeo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a:xfrm>
            <a:off x="328614" y="4893469"/>
            <a:ext cx="2124075" cy="171450"/>
          </a:xfrm>
          <a:prstGeom prst="rect">
            <a:avLst/>
          </a:prstGeom>
        </p:spPr>
        <p:txBody>
          <a:bodyPr/>
          <a:lstStyle/>
          <a:p>
            <a:fld id="{92EDDE8C-FCD3-47EF-B8D4-5308179AEE2C}" type="slidenum">
              <a:rPr lang="en-US" smtClean="0"/>
              <a:pPr/>
              <a:t>‹#›</a:t>
            </a:fld>
            <a:endParaRPr lang="en-US" dirty="0"/>
          </a:p>
        </p:txBody>
      </p:sp>
    </p:spTree>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0000" cy="720000"/>
          </a:xfrm>
          <a:prstGeom prst="rect">
            <a:avLst/>
          </a:prstGeom>
        </p:spPr>
        <p:txBody>
          <a:bodyPr vert="horz" lIns="91440" tIns="45720" rIns="91440" bIns="45720" rtlCol="0" anchor="ctr">
            <a:normAutofit/>
          </a:bodyPr>
          <a:lstStyle>
            <a:lvl1pPr>
              <a:defRPr lang="en-US" dirty="0"/>
            </a:lvl1pPr>
          </a:lstStyle>
          <a:p>
            <a:pPr marL="0" marR="0" lvl="0" indent="0" defTabSz="914400" eaLnBrk="1" latinLnBrk="0" hangingPunct="1">
              <a:buClrTx/>
              <a:buSzTx/>
              <a:buFontTx/>
              <a:buNone/>
              <a:tabLst/>
            </a:pPr>
            <a:r>
              <a:rPr lang="en-US" dirty="0"/>
              <a:t>Click to edit Master title style</a:t>
            </a:r>
          </a:p>
        </p:txBody>
      </p:sp>
      <p:sp>
        <p:nvSpPr>
          <p:cNvPr id="3" name="Text Placeholder 2"/>
          <p:cNvSpPr>
            <a:spLocks noGrp="1"/>
          </p:cNvSpPr>
          <p:nvPr>
            <p:ph type="body" idx="1"/>
          </p:nvPr>
        </p:nvSpPr>
        <p:spPr>
          <a:xfrm>
            <a:off x="252000" y="728335"/>
            <a:ext cx="4245388" cy="360000"/>
          </a:xfrm>
          <a:prstGeom prst="rect">
            <a:avLst/>
          </a:prstGeom>
        </p:spPr>
        <p:txBody>
          <a:bodyPr anchor="b"/>
          <a:lstStyle>
            <a:lvl1pPr marL="0" indent="0" algn="ctr">
              <a:buNone/>
              <a:defRPr sz="2400" b="0">
                <a:solidFill>
                  <a:srgbClr val="0070C0"/>
                </a:solidFill>
                <a:effectLst>
                  <a:outerShdw blurRad="38100" dist="38100" dir="2700000" algn="tl">
                    <a:srgbClr val="000000">
                      <a:alpha val="43137"/>
                    </a:srgbClr>
                  </a:outerShdw>
                </a:effectLst>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2000" y="1088335"/>
            <a:ext cx="4245388" cy="3805134"/>
          </a:xfrm>
          <a:prstGeom prst="rect">
            <a:avLst/>
          </a:prstGeom>
        </p:spPr>
        <p:txBody>
          <a:bodyPr/>
          <a:lstStyle>
            <a:lvl1pPr>
              <a:spcBef>
                <a:spcPts val="0"/>
              </a:spcBef>
              <a:buClrTx/>
              <a:defRPr sz="2400">
                <a:solidFill>
                  <a:srgbClr val="080808"/>
                </a:solidFill>
                <a:latin typeface="Arial" pitchFamily="34" charset="0"/>
                <a:cs typeface="Arial" pitchFamily="34" charset="0"/>
              </a:defRPr>
            </a:lvl1pPr>
            <a:lvl2pPr>
              <a:spcBef>
                <a:spcPts val="0"/>
              </a:spcBef>
              <a:buClrTx/>
              <a:defRPr sz="2000">
                <a:solidFill>
                  <a:srgbClr val="080808"/>
                </a:solidFill>
                <a:latin typeface="Arial" pitchFamily="34" charset="0"/>
                <a:cs typeface="Arial" pitchFamily="34" charset="0"/>
              </a:defRPr>
            </a:lvl2pPr>
            <a:lvl3pPr>
              <a:spcBef>
                <a:spcPts val="0"/>
              </a:spcBef>
              <a:buClrTx/>
              <a:defRPr sz="1800">
                <a:solidFill>
                  <a:srgbClr val="080808"/>
                </a:solidFill>
                <a:latin typeface="Arial" pitchFamily="34" charset="0"/>
                <a:cs typeface="Arial" pitchFamily="34" charset="0"/>
              </a:defRPr>
            </a:lvl3pPr>
            <a:lvl4pPr>
              <a:spcBef>
                <a:spcPts val="0"/>
              </a:spcBef>
              <a:buClrTx/>
              <a:defRPr sz="1600">
                <a:solidFill>
                  <a:srgbClr val="080808"/>
                </a:solidFill>
                <a:latin typeface="Arial" pitchFamily="34" charset="0"/>
                <a:cs typeface="Arial" pitchFamily="34" charset="0"/>
              </a:defRPr>
            </a:lvl4pPr>
            <a:lvl5pPr>
              <a:spcBef>
                <a:spcPts val="0"/>
              </a:spcBef>
              <a:buClrTx/>
              <a:defRPr sz="1600">
                <a:solidFill>
                  <a:srgbClr val="080808"/>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728335"/>
            <a:ext cx="4246974" cy="360000"/>
          </a:xfrm>
          <a:prstGeom prst="rect">
            <a:avLst/>
          </a:prstGeom>
        </p:spPr>
        <p:txBody>
          <a:bodyPr anchor="b"/>
          <a:lstStyle>
            <a:lvl1pPr marL="0" indent="0" algn="ctr">
              <a:buNone/>
              <a:defRPr sz="2400" b="0">
                <a:solidFill>
                  <a:srgbClr val="0070C0"/>
                </a:solidFill>
                <a:effectLst>
                  <a:outerShdw blurRad="38100" dist="38100" dir="2700000" algn="tl">
                    <a:srgbClr val="000000">
                      <a:alpha val="43137"/>
                    </a:srgbClr>
                  </a:outerShdw>
                </a:effectLst>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088335"/>
            <a:ext cx="4246974" cy="3805134"/>
          </a:xfrm>
          <a:prstGeom prst="rect">
            <a:avLst/>
          </a:prstGeom>
        </p:spPr>
        <p:txBody>
          <a:bodyPr/>
          <a:lstStyle>
            <a:lvl1pPr>
              <a:buClrTx/>
              <a:defRPr sz="2400">
                <a:solidFill>
                  <a:srgbClr val="080808"/>
                </a:solidFill>
                <a:latin typeface="Arial" pitchFamily="34" charset="0"/>
                <a:cs typeface="Arial" pitchFamily="34" charset="0"/>
              </a:defRPr>
            </a:lvl1pPr>
            <a:lvl2pPr>
              <a:buClrTx/>
              <a:defRPr sz="2000">
                <a:solidFill>
                  <a:srgbClr val="080808"/>
                </a:solidFill>
                <a:latin typeface="Arial" pitchFamily="34" charset="0"/>
                <a:cs typeface="Arial" pitchFamily="34" charset="0"/>
              </a:defRPr>
            </a:lvl2pPr>
            <a:lvl3pPr>
              <a:buClrTx/>
              <a:defRPr sz="1800">
                <a:solidFill>
                  <a:srgbClr val="080808"/>
                </a:solidFill>
                <a:latin typeface="Arial" pitchFamily="34" charset="0"/>
                <a:cs typeface="Arial" pitchFamily="34" charset="0"/>
              </a:defRPr>
            </a:lvl3pPr>
            <a:lvl4pPr>
              <a:buClrTx/>
              <a:defRPr sz="1600">
                <a:solidFill>
                  <a:srgbClr val="080808"/>
                </a:solidFill>
                <a:latin typeface="Arial" pitchFamily="34" charset="0"/>
                <a:cs typeface="Arial" pitchFamily="34" charset="0"/>
              </a:defRPr>
            </a:lvl4pPr>
            <a:lvl5pPr>
              <a:buClrTx/>
              <a:defRPr sz="1600">
                <a:solidFill>
                  <a:srgbClr val="080808"/>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328614" y="4893469"/>
            <a:ext cx="2124075" cy="171450"/>
          </a:xfrm>
          <a:prstGeom prst="rect">
            <a:avLst/>
          </a:prstGeom>
        </p:spPr>
        <p:txBody>
          <a:bodyPr/>
          <a:lstStyle>
            <a:lvl1pPr>
              <a:defRPr/>
            </a:lvl1pPr>
          </a:lstStyle>
          <a:p>
            <a:fld id="{DA39A948-DEA7-4EFA-9130-61B45069BCE3}" type="slidenum">
              <a:rPr lang="en-US"/>
              <a:pPr/>
              <a:t>‹#›</a:t>
            </a:fld>
            <a:endParaRPr lang="en-US" dirty="0"/>
          </a:p>
        </p:txBody>
      </p:sp>
    </p:spTree>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28614" y="4893469"/>
            <a:ext cx="2124075" cy="171450"/>
          </a:xfrm>
          <a:prstGeom prst="rect">
            <a:avLst/>
          </a:prstGeom>
        </p:spPr>
        <p:txBody>
          <a:bodyPr/>
          <a:lstStyle>
            <a:lvl1pPr>
              <a:defRPr/>
            </a:lvl1pPr>
          </a:lstStyle>
          <a:p>
            <a:fld id="{6826F9A1-9B46-4608-B497-7E101192DDCD}" type="slidenum">
              <a:rPr lang="en-US"/>
              <a:pPr/>
              <a:t>‹#›</a:t>
            </a:fld>
            <a:endParaRPr lang="en-US"/>
          </a:p>
        </p:txBody>
      </p:sp>
    </p:spTree>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413" y="1"/>
            <a:ext cx="3304102" cy="1080000"/>
          </a:xfrm>
          <a:prstGeom prst="rect">
            <a:avLst/>
          </a:prstGeom>
        </p:spPr>
        <p:txBody>
          <a:bodyPr vert="horz" lIns="91440" tIns="45720" rIns="91440" bIns="45720" rtlCol="0" anchor="ctr">
            <a:normAutofit/>
          </a:bodyPr>
          <a:lstStyle>
            <a:lvl1pPr algn="l">
              <a:defRPr lang="en-US" sz="2800" dirty="0">
                <a:solidFill>
                  <a:srgbClr val="191919"/>
                </a:solidFill>
                <a:latin typeface="Arial Black" pitchFamily="34" charset="0"/>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pPr>
            <a:r>
              <a:rPr lang="en-US" dirty="0"/>
              <a:t>Click to edit Master title style</a:t>
            </a:r>
          </a:p>
        </p:txBody>
      </p:sp>
      <p:sp>
        <p:nvSpPr>
          <p:cNvPr id="3" name="Content Placeholder 2"/>
          <p:cNvSpPr>
            <a:spLocks noGrp="1"/>
          </p:cNvSpPr>
          <p:nvPr>
            <p:ph idx="1"/>
          </p:nvPr>
        </p:nvSpPr>
        <p:spPr>
          <a:xfrm>
            <a:off x="3575050" y="204787"/>
            <a:ext cx="5111750" cy="4680000"/>
          </a:xfrm>
          <a:prstGeom prst="rect">
            <a:avLst/>
          </a:prstGeo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1413" y="1132038"/>
            <a:ext cx="3304101" cy="3600000"/>
          </a:xfrm>
          <a:prstGeom prst="rect">
            <a:avLst/>
          </a:prstGeo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vl1pPr>
          </a:lstStyle>
          <a:p>
            <a:fld id="{6F2D88F4-1BBD-4436-A230-2453F5FE0D1D}" type="slidenum">
              <a:rPr lang="en-US"/>
              <a:pPr/>
              <a:t>‹#›</a:t>
            </a:fld>
            <a:endParaRPr lang="en-US" dirty="0"/>
          </a:p>
        </p:txBody>
      </p:sp>
    </p:spTree>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6"/>
            <a:ext cx="8563963" cy="394980"/>
          </a:xfrm>
          <a:prstGeom prst="rect">
            <a:avLst/>
          </a:prstGeom>
        </p:spPr>
        <p:txBody>
          <a:bodyPr/>
          <a:lstStyle/>
          <a:p>
            <a:r>
              <a:rPr lang="en-US" dirty="0"/>
              <a:t>Click to edit Master title style</a:t>
            </a:r>
          </a:p>
        </p:txBody>
      </p:sp>
      <p:sp>
        <p:nvSpPr>
          <p:cNvPr id="3" name="Vertical Text Placeholder 2"/>
          <p:cNvSpPr>
            <a:spLocks noGrp="1"/>
          </p:cNvSpPr>
          <p:nvPr>
            <p:ph type="body" orient="vert" idx="1"/>
          </p:nvPr>
        </p:nvSpPr>
        <p:spPr>
          <a:xfrm>
            <a:off x="328614" y="861522"/>
            <a:ext cx="8563962" cy="3870516"/>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28614" y="4893469"/>
            <a:ext cx="2124075" cy="171450"/>
          </a:xfrm>
          <a:prstGeom prst="rect">
            <a:avLst/>
          </a:prstGeom>
        </p:spPr>
        <p:txBody>
          <a:bodyPr/>
          <a:lstStyle>
            <a:lvl1pPr>
              <a:defRPr/>
            </a:lvl1pPr>
          </a:lstStyle>
          <a:p>
            <a:fld id="{42D62209-4EDF-4572-8BE8-285CD08041F0}" type="slidenum">
              <a:rPr lang="en-US"/>
              <a:pPr/>
              <a:t>‹#›</a:t>
            </a:fld>
            <a:endParaRPr lang="en-US" dirty="0"/>
          </a:p>
        </p:txBody>
      </p:sp>
    </p:spTree>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2635" y="219075"/>
            <a:ext cx="782778" cy="3893344"/>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28614" y="4893469"/>
            <a:ext cx="2124075" cy="171450"/>
          </a:xfrm>
          <a:prstGeom prst="rect">
            <a:avLst/>
          </a:prstGeom>
        </p:spPr>
        <p:txBody>
          <a:bodyPr/>
          <a:lstStyle>
            <a:lvl1pPr>
              <a:defRPr/>
            </a:lvl1pPr>
          </a:lstStyle>
          <a:p>
            <a:fld id="{01724DF2-28ED-446F-A429-CB9011BDF207}" type="slidenum">
              <a:rPr lang="en-US"/>
              <a:pPr/>
              <a:t>‹#›</a:t>
            </a:fld>
            <a:endParaRPr lang="en-US" dirty="0"/>
          </a:p>
        </p:txBody>
      </p:sp>
    </p:spTree>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no Content - Repor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288000" y="0"/>
            <a:ext cx="8568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889301865"/>
      </p:ext>
    </p:extLst>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8" name="Title 7"/>
          <p:cNvSpPr>
            <a:spLocks noGrp="1"/>
          </p:cNvSpPr>
          <p:nvPr>
            <p:ph type="title"/>
          </p:nvPr>
        </p:nvSpPr>
        <p:spPr>
          <a:xfrm>
            <a:off x="288000" y="0"/>
            <a:ext cx="8568000" cy="720000"/>
          </a:xfrm>
          <a:prstGeom prst="rect">
            <a:avLst/>
          </a:prstGeom>
        </p:spPr>
        <p:txBody>
          <a:bodyPr/>
          <a:lstStyle>
            <a:lvl1pPr marL="0" marR="0" indent="0" algn="l" defTabSz="822919"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8"/>
            <a:ext cx="2133600" cy="274637"/>
          </a:xfrm>
          <a:prstGeom prst="rect">
            <a:avLst/>
          </a:prstGeom>
        </p:spPr>
        <p:txBody>
          <a:bodyPr vert="horz" lIns="91440" tIns="45720" rIns="91440" bIns="45720" rtlCol="0" anchor="ctr"/>
          <a:lstStyle>
            <a:lvl1pPr algn="l">
              <a:defRPr sz="108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1590654448"/>
      </p:ext>
    </p:extLst>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p:nvPr>
        </p:nvSpPr>
        <p:spPr>
          <a:xfrm>
            <a:off x="288000" y="720000"/>
            <a:ext cx="8568000" cy="3996000"/>
          </a:xfrm>
          <a:prstGeom prst="rect">
            <a:avLst/>
          </a:prstGeom>
        </p:spPr>
        <p:txBody>
          <a:bodyPr lIns="36000" tIns="36000" rIns="36000" bIns="36000"/>
          <a:lstStyle>
            <a:lvl1pPr>
              <a:buClrTx/>
              <a:defRPr>
                <a:solidFill>
                  <a:srgbClr val="010000"/>
                </a:solidFill>
                <a:latin typeface="Arial" pitchFamily="34" charset="0"/>
                <a:cs typeface="Arial" pitchFamily="34" charset="0"/>
              </a:defRPr>
            </a:lvl1pPr>
            <a:lvl2pPr>
              <a:buClrTx/>
              <a:defRPr>
                <a:solidFill>
                  <a:srgbClr val="010000"/>
                </a:solidFill>
                <a:latin typeface="Arial" pitchFamily="34" charset="0"/>
                <a:cs typeface="Arial" pitchFamily="34" charset="0"/>
              </a:defRPr>
            </a:lvl2pPr>
            <a:lvl3pPr>
              <a:buClrTx/>
              <a:defRPr>
                <a:solidFill>
                  <a:srgbClr val="010000"/>
                </a:solidFill>
                <a:latin typeface="Arial" pitchFamily="34" charset="0"/>
                <a:cs typeface="Arial" pitchFamily="34" charset="0"/>
              </a:defRPr>
            </a:lvl3pPr>
            <a:lvl4pPr>
              <a:buClrTx/>
              <a:defRPr lang="en-US" sz="1600" dirty="0" smtClean="0">
                <a:solidFill>
                  <a:srgbClr val="010000"/>
                </a:solidFill>
                <a:latin typeface="Arial" charset="0"/>
              </a:defRPr>
            </a:lvl4pPr>
            <a:lvl5pPr>
              <a:buClrTx/>
              <a:defRPr lang="en-US" sz="1600" dirty="0">
                <a:solidFill>
                  <a:srgbClr val="010000"/>
                </a:solidFill>
                <a:latin typeface="Arial" charset="0"/>
              </a:defRPr>
            </a:lvl5pPr>
          </a:lstStyle>
          <a:p>
            <a:pPr lvl="0"/>
            <a:r>
              <a:rPr lang="en-US" dirty="0"/>
              <a:t>Click to edit Master text styles</a:t>
            </a:r>
          </a:p>
          <a:p>
            <a:pPr lvl="1"/>
            <a:r>
              <a:rPr lang="en-US" dirty="0"/>
              <a:t>Second level</a:t>
            </a:r>
          </a:p>
          <a:p>
            <a:pPr lvl="2"/>
            <a:r>
              <a:rPr lang="en-US" dirty="0"/>
              <a:t>Third level</a:t>
            </a:r>
          </a:p>
          <a:p>
            <a:pPr marL="1203325" lvl="3" indent="-173038" algn="l" rtl="0" fontAlgn="base">
              <a:spcBef>
                <a:spcPct val="20000"/>
              </a:spcBef>
              <a:spcAft>
                <a:spcPct val="0"/>
              </a:spcAft>
              <a:buClrTx/>
              <a:buFont typeface="Wingdings" pitchFamily="2" charset="2"/>
              <a:buChar char="§"/>
            </a:pPr>
            <a:r>
              <a:rPr lang="en-US" dirty="0"/>
              <a:t>Fourth level</a:t>
            </a:r>
          </a:p>
          <a:p>
            <a:pPr marL="1539875" lvl="4" indent="-163513" algn="l" rtl="0" fontAlgn="base">
              <a:spcBef>
                <a:spcPct val="20000"/>
              </a:spcBef>
              <a:spcAft>
                <a:spcPct val="0"/>
              </a:spcAft>
              <a:buClrTx/>
              <a:buFont typeface="Arial" pitchFamily="34" charset="0"/>
              <a:buChar char="•"/>
            </a:pPr>
            <a:r>
              <a:rPr lang="en-US" dirty="0"/>
              <a:t>Fifth level</a:t>
            </a:r>
          </a:p>
        </p:txBody>
      </p:sp>
      <p:sp>
        <p:nvSpPr>
          <p:cNvPr id="8" name="Title 7"/>
          <p:cNvSpPr>
            <a:spLocks noGrp="1"/>
          </p:cNvSpPr>
          <p:nvPr>
            <p:ph type="title"/>
          </p:nvPr>
        </p:nvSpPr>
        <p:spPr>
          <a:xfrm>
            <a:off x="288000" y="0"/>
            <a:ext cx="8568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910054508"/>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Background Logo"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0" name="Footer Logo" descr="blue-tri-color-logo"/>
          <p:cNvPicPr>
            <a:picLocks noChangeAspect="1" noChangeArrowheads="1"/>
          </p:cNvPicPr>
          <p:nvPr userDrawn="1"/>
        </p:nvPicPr>
        <p:blipFill>
          <a:blip r:embed="rId3" cstate="print"/>
          <a:srcRect/>
          <a:stretch>
            <a:fillRect/>
          </a:stretch>
        </p:blipFill>
        <p:spPr bwMode="auto">
          <a:xfrm>
            <a:off x="8412163" y="4765675"/>
            <a:ext cx="469900" cy="190500"/>
          </a:xfrm>
          <a:prstGeom prst="rect">
            <a:avLst/>
          </a:prstGeom>
          <a:noFill/>
          <a:ln w="9525">
            <a:noFill/>
            <a:miter lim="800000"/>
            <a:headEnd/>
            <a:tailEnd/>
          </a:ln>
        </p:spPr>
      </p:pic>
      <p:sp>
        <p:nvSpPr>
          <p:cNvPr id="12" name="Subtitle Placeholder"/>
          <p:cNvSpPr>
            <a:spLocks noGrp="1"/>
          </p:cNvSpPr>
          <p:nvPr>
            <p:ph type="body" sz="quarter" idx="12" hasCustomPrompt="1"/>
          </p:nvPr>
        </p:nvSpPr>
        <p:spPr>
          <a:xfrm>
            <a:off x="252000" y="2700000"/>
            <a:ext cx="8640000" cy="7200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marL="0" indent="0" algn="l" rtl="0" fontAlgn="base">
              <a:spcBef>
                <a:spcPts val="1320"/>
              </a:spcBef>
              <a:spcAft>
                <a:spcPct val="0"/>
              </a:spcAft>
              <a:buClr>
                <a:srgbClr val="6D6E70"/>
              </a:buClr>
              <a:buSzPct val="90000"/>
              <a:buFont typeface="Wingdings" pitchFamily="2" charset="2"/>
              <a:buNone/>
              <a:defRPr lang="en-US" sz="2200" dirty="0" smtClean="0">
                <a:solidFill>
                  <a:schemeClr val="tx2"/>
                </a:solidFill>
                <a:latin typeface="Arial" pitchFamily="34" charset="0"/>
                <a:ea typeface="+mn-ea"/>
                <a:cs typeface="Arial" pitchFamily="34" charset="0"/>
              </a:defRPr>
            </a:lvl1pPr>
          </a:lstStyle>
          <a:p>
            <a:pPr marL="0" lvl="0" indent="0" algn="l" rtl="0" fontAlgn="base">
              <a:spcBef>
                <a:spcPts val="1320"/>
              </a:spcBef>
              <a:spcAft>
                <a:spcPct val="0"/>
              </a:spcAft>
              <a:buClr>
                <a:srgbClr val="6D6E70"/>
              </a:buClr>
              <a:buSzPct val="90000"/>
              <a:buFont typeface="Wingdings" pitchFamily="2" charset="2"/>
              <a:buNone/>
            </a:pPr>
            <a:r>
              <a:rPr lang="en-US" dirty="0"/>
              <a:t>Subtitle of presentation</a:t>
            </a:r>
          </a:p>
        </p:txBody>
      </p:sp>
      <p:sp>
        <p:nvSpPr>
          <p:cNvPr id="14" name="Title Placeholder"/>
          <p:cNvSpPr>
            <a:spLocks noGrp="1"/>
          </p:cNvSpPr>
          <p:nvPr>
            <p:ph type="body" sz="quarter" idx="13" hasCustomPrompt="1"/>
          </p:nvPr>
        </p:nvSpPr>
        <p:spPr>
          <a:xfrm>
            <a:off x="252000" y="1980000"/>
            <a:ext cx="8640000" cy="72000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fontAlgn="base">
              <a:lnSpc>
                <a:spcPct val="90000"/>
              </a:lnSpc>
              <a:spcBef>
                <a:spcPct val="0"/>
              </a:spcBef>
              <a:spcAft>
                <a:spcPct val="0"/>
              </a:spcAft>
              <a:buNone/>
              <a:defRPr lang="en-US" sz="4800" dirty="0" smtClean="0">
                <a:solidFill>
                  <a:srgbClr val="00B0DA"/>
                </a:solidFill>
                <a:latin typeface="Arial" pitchFamily="34" charset="0"/>
                <a:ea typeface="+mj-ea"/>
                <a:cs typeface="Arial" pitchFamily="34" charset="0"/>
              </a:defRPr>
            </a:lvl1pPr>
            <a:lvl2pPr>
              <a:buNone/>
              <a:defRPr/>
            </a:lvl2pPr>
            <a:lvl5pPr>
              <a:buNone/>
              <a:defRPr/>
            </a:lvl5pPr>
          </a:lstStyle>
          <a:p>
            <a:pPr lvl="0"/>
            <a:r>
              <a:rPr lang="en-US" dirty="0"/>
              <a:t>Presentation Title</a:t>
            </a:r>
          </a:p>
        </p:txBody>
      </p:sp>
      <p:sp>
        <p:nvSpPr>
          <p:cNvPr id="16" name="Presenter Placeholder"/>
          <p:cNvSpPr>
            <a:spLocks noGrp="1"/>
          </p:cNvSpPr>
          <p:nvPr>
            <p:ph type="body" sz="quarter" idx="14" hasCustomPrompt="1"/>
          </p:nvPr>
        </p:nvSpPr>
        <p:spPr>
          <a:xfrm>
            <a:off x="360000" y="3780000"/>
            <a:ext cx="7200000" cy="72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0" indent="0" algn="l" rtl="0" fontAlgn="base">
              <a:spcBef>
                <a:spcPts val="0"/>
              </a:spcBef>
              <a:spcAft>
                <a:spcPct val="0"/>
              </a:spcAft>
              <a:buClr>
                <a:srgbClr val="6D6E70"/>
              </a:buClr>
              <a:buSzPct val="90000"/>
              <a:buFont typeface="Wingdings" pitchFamily="2" charset="2"/>
              <a:buNone/>
              <a:defRPr lang="en-US" sz="1200" dirty="0" smtClean="0">
                <a:solidFill>
                  <a:srgbClr val="6D6E70"/>
                </a:solidFill>
                <a:latin typeface="Arial" pitchFamily="34" charset="0"/>
                <a:ea typeface="+mn-ea"/>
                <a:cs typeface="Arial" pitchFamily="34" charset="0"/>
              </a:defRPr>
            </a:lvl1pPr>
          </a:lstStyle>
          <a:p>
            <a:pPr marL="0" lvl="0" indent="0" algn="l" rtl="0" fontAlgn="base">
              <a:spcBef>
                <a:spcPts val="0"/>
              </a:spcBef>
              <a:spcAft>
                <a:spcPct val="0"/>
              </a:spcAft>
              <a:buClr>
                <a:srgbClr val="6D6E70"/>
              </a:buClr>
              <a:buSzPct val="90000"/>
              <a:buFont typeface="Wingdings" pitchFamily="2" charset="2"/>
              <a:buNone/>
            </a:pPr>
            <a:r>
              <a:rPr lang="en-US" dirty="0"/>
              <a:t>Name of presenter, Title of presenter if needed</a:t>
            </a:r>
            <a:br>
              <a:rPr lang="en-US" dirty="0"/>
            </a:br>
            <a:r>
              <a:rPr lang="en-US" dirty="0"/>
              <a:t>Date in local format</a:t>
            </a:r>
          </a:p>
        </p:txBody>
      </p:sp>
    </p:spTree>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Repor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p:cNvSpPr>
            <a:spLocks noGrp="1"/>
          </p:cNvSpPr>
          <p:nvPr>
            <p:ph idx="1"/>
          </p:nvPr>
        </p:nvSpPr>
        <p:spPr>
          <a:xfrm>
            <a:off x="288000" y="720000"/>
            <a:ext cx="8568000" cy="3996000"/>
          </a:xfrm>
          <a:prstGeom prst="rect">
            <a:avLst/>
          </a:prstGeom>
        </p:spPr>
        <p:txBody>
          <a:bodyPr lIns="36000" tIns="36000" rIns="36000" bIns="36000"/>
          <a:lstStyle>
            <a:lvl1pPr>
              <a:buClrTx/>
              <a:buSzPct val="100000"/>
              <a:defRPr>
                <a:solidFill>
                  <a:srgbClr val="010000"/>
                </a:solidFill>
                <a:latin typeface="Arial" pitchFamily="34" charset="0"/>
                <a:cs typeface="Arial" pitchFamily="34" charset="0"/>
              </a:defRPr>
            </a:lvl1pPr>
            <a:lvl2pPr>
              <a:buClrTx/>
              <a:buSzPct val="100000"/>
              <a:defRPr>
                <a:solidFill>
                  <a:srgbClr val="010000"/>
                </a:solidFill>
                <a:latin typeface="Arial" pitchFamily="34" charset="0"/>
                <a:cs typeface="Arial" pitchFamily="34" charset="0"/>
              </a:defRPr>
            </a:lvl2pPr>
            <a:lvl3pPr>
              <a:buClrTx/>
              <a:buSzPct val="100000"/>
              <a:defRPr>
                <a:solidFill>
                  <a:srgbClr val="010000"/>
                </a:solidFill>
                <a:latin typeface="Arial" pitchFamily="34" charset="0"/>
                <a:cs typeface="Arial" pitchFamily="34" charset="0"/>
              </a:defRPr>
            </a:lvl3pPr>
            <a:lvl4pPr>
              <a:buClrTx/>
              <a:buFont typeface="Wingdings" pitchFamily="2" charset="2"/>
              <a:buChar char="§"/>
              <a:defRPr>
                <a:solidFill>
                  <a:srgbClr val="010000"/>
                </a:solidFill>
              </a:defRPr>
            </a:lvl4pPr>
            <a:lvl5pPr>
              <a:buClrTx/>
              <a:buFont typeface="Arial" pitchFamily="34" charset="0"/>
              <a:buChar char="•"/>
              <a:defRPr>
                <a:solidFill>
                  <a:srgbClr val="01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88000" y="0"/>
            <a:ext cx="8568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3595530029"/>
      </p:ext>
    </p:extLst>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no Content">
    <p:spTree>
      <p:nvGrpSpPr>
        <p:cNvPr id="1" name=""/>
        <p:cNvGrpSpPr/>
        <p:nvPr/>
      </p:nvGrpSpPr>
      <p:grpSpPr>
        <a:xfrm>
          <a:off x="0" y="0"/>
          <a:ext cx="0" cy="0"/>
          <a:chOff x="0" y="0"/>
          <a:chExt cx="0" cy="0"/>
        </a:xfrm>
      </p:grpSpPr>
      <p:sp>
        <p:nvSpPr>
          <p:cNvPr id="8" name="Title 7"/>
          <p:cNvSpPr>
            <a:spLocks noGrp="1"/>
          </p:cNvSpPr>
          <p:nvPr>
            <p:ph type="title"/>
          </p:nvPr>
        </p:nvSpPr>
        <p:spPr>
          <a:xfrm>
            <a:off x="288000" y="0"/>
            <a:ext cx="8568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2403451934"/>
      </p:ext>
    </p:extLst>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no Content - Report backgroun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288000" y="0"/>
            <a:ext cx="8568000" cy="72000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lvl="0"/>
            <a:r>
              <a:rPr lang="en-US" dirty="0"/>
              <a:t>Click to edit Master title style</a:t>
            </a:r>
          </a:p>
        </p:txBody>
      </p:sp>
      <p:sp>
        <p:nvSpPr>
          <p:cNvPr id="9"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1742837170"/>
      </p:ext>
    </p:extLst>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Background Logo"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0" name="Footer Logo" descr="blue-tri-color-logo"/>
          <p:cNvPicPr>
            <a:picLocks noChangeAspect="1" noChangeArrowheads="1"/>
          </p:cNvPicPr>
          <p:nvPr userDrawn="1"/>
        </p:nvPicPr>
        <p:blipFill>
          <a:blip r:embed="rId3" cstate="print"/>
          <a:srcRect/>
          <a:stretch>
            <a:fillRect/>
          </a:stretch>
        </p:blipFill>
        <p:spPr bwMode="auto">
          <a:xfrm>
            <a:off x="8412163" y="4765675"/>
            <a:ext cx="469900" cy="190500"/>
          </a:xfrm>
          <a:prstGeom prst="rect">
            <a:avLst/>
          </a:prstGeom>
          <a:noFill/>
          <a:ln w="9525">
            <a:noFill/>
            <a:miter lim="800000"/>
            <a:headEnd/>
            <a:tailEnd/>
          </a:ln>
        </p:spPr>
      </p:pic>
      <p:sp>
        <p:nvSpPr>
          <p:cNvPr id="12" name="Subtitle Placeholder"/>
          <p:cNvSpPr>
            <a:spLocks noGrp="1"/>
          </p:cNvSpPr>
          <p:nvPr>
            <p:ph type="body" sz="quarter" idx="12" hasCustomPrompt="1"/>
          </p:nvPr>
        </p:nvSpPr>
        <p:spPr>
          <a:xfrm>
            <a:off x="252000" y="2700000"/>
            <a:ext cx="8640000" cy="7200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marL="0" indent="0" algn="l" rtl="0" fontAlgn="base">
              <a:spcBef>
                <a:spcPts val="1320"/>
              </a:spcBef>
              <a:spcAft>
                <a:spcPct val="0"/>
              </a:spcAft>
              <a:buClr>
                <a:srgbClr val="6D6E70"/>
              </a:buClr>
              <a:buSzPct val="90000"/>
              <a:buFont typeface="Wingdings" pitchFamily="2" charset="2"/>
              <a:buNone/>
              <a:defRPr lang="en-US" sz="2200" dirty="0" smtClean="0">
                <a:solidFill>
                  <a:schemeClr val="tx2"/>
                </a:solidFill>
                <a:latin typeface="Arial" pitchFamily="34" charset="0"/>
                <a:ea typeface="+mn-ea"/>
                <a:cs typeface="Arial" pitchFamily="34" charset="0"/>
              </a:defRPr>
            </a:lvl1pPr>
          </a:lstStyle>
          <a:p>
            <a:pPr marL="0" lvl="0" indent="0" algn="l" rtl="0" fontAlgn="base">
              <a:spcBef>
                <a:spcPts val="1320"/>
              </a:spcBef>
              <a:spcAft>
                <a:spcPct val="0"/>
              </a:spcAft>
              <a:buClr>
                <a:srgbClr val="6D6E70"/>
              </a:buClr>
              <a:buSzPct val="90000"/>
              <a:buFont typeface="Wingdings" pitchFamily="2" charset="2"/>
              <a:buNone/>
            </a:pPr>
            <a:r>
              <a:rPr lang="en-US" dirty="0"/>
              <a:t>Subtitle of presentation</a:t>
            </a:r>
          </a:p>
        </p:txBody>
      </p:sp>
      <p:sp>
        <p:nvSpPr>
          <p:cNvPr id="14" name="Title Placeholder"/>
          <p:cNvSpPr>
            <a:spLocks noGrp="1"/>
          </p:cNvSpPr>
          <p:nvPr>
            <p:ph type="body" sz="quarter" idx="13" hasCustomPrompt="1"/>
          </p:nvPr>
        </p:nvSpPr>
        <p:spPr>
          <a:xfrm>
            <a:off x="252000" y="1980000"/>
            <a:ext cx="8640000" cy="72000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fontAlgn="base">
              <a:lnSpc>
                <a:spcPct val="90000"/>
              </a:lnSpc>
              <a:spcBef>
                <a:spcPct val="0"/>
              </a:spcBef>
              <a:spcAft>
                <a:spcPct val="0"/>
              </a:spcAft>
              <a:buNone/>
              <a:defRPr lang="en-US" sz="4800" dirty="0" smtClean="0">
                <a:solidFill>
                  <a:srgbClr val="00B0DA"/>
                </a:solidFill>
                <a:latin typeface="Arial" pitchFamily="34" charset="0"/>
                <a:ea typeface="+mj-ea"/>
                <a:cs typeface="Arial" pitchFamily="34" charset="0"/>
              </a:defRPr>
            </a:lvl1pPr>
            <a:lvl2pPr>
              <a:buNone/>
              <a:defRPr/>
            </a:lvl2pPr>
            <a:lvl5pPr>
              <a:buNone/>
              <a:defRPr/>
            </a:lvl5pPr>
          </a:lstStyle>
          <a:p>
            <a:pPr lvl="0"/>
            <a:r>
              <a:rPr lang="en-US" dirty="0"/>
              <a:t>Presentation Title</a:t>
            </a:r>
          </a:p>
        </p:txBody>
      </p:sp>
      <p:sp>
        <p:nvSpPr>
          <p:cNvPr id="16" name="Presenter Placeholder"/>
          <p:cNvSpPr>
            <a:spLocks noGrp="1"/>
          </p:cNvSpPr>
          <p:nvPr>
            <p:ph type="body" sz="quarter" idx="14" hasCustomPrompt="1"/>
          </p:nvPr>
        </p:nvSpPr>
        <p:spPr>
          <a:xfrm>
            <a:off x="360000" y="3780000"/>
            <a:ext cx="7200000" cy="72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0" indent="0" algn="l" rtl="0" fontAlgn="base">
              <a:spcBef>
                <a:spcPts val="0"/>
              </a:spcBef>
              <a:spcAft>
                <a:spcPct val="0"/>
              </a:spcAft>
              <a:buClr>
                <a:srgbClr val="6D6E70"/>
              </a:buClr>
              <a:buSzPct val="90000"/>
              <a:buFont typeface="Wingdings" pitchFamily="2" charset="2"/>
              <a:buNone/>
              <a:defRPr lang="en-US" sz="1200" dirty="0" smtClean="0">
                <a:solidFill>
                  <a:srgbClr val="6D6E70"/>
                </a:solidFill>
                <a:latin typeface="Arial" pitchFamily="34" charset="0"/>
                <a:ea typeface="+mn-ea"/>
                <a:cs typeface="Arial" pitchFamily="34" charset="0"/>
              </a:defRPr>
            </a:lvl1pPr>
          </a:lstStyle>
          <a:p>
            <a:pPr marL="0" lvl="0" indent="0" algn="l" rtl="0" fontAlgn="base">
              <a:spcBef>
                <a:spcPts val="0"/>
              </a:spcBef>
              <a:spcAft>
                <a:spcPct val="0"/>
              </a:spcAft>
              <a:buClr>
                <a:srgbClr val="6D6E70"/>
              </a:buClr>
              <a:buSzPct val="90000"/>
              <a:buFont typeface="Wingdings" pitchFamily="2" charset="2"/>
              <a:buNone/>
            </a:pPr>
            <a:r>
              <a:rPr lang="en-US" dirty="0"/>
              <a:t>Name of presenter, Title of presenter if needed</a:t>
            </a:r>
            <a:br>
              <a:rPr lang="en-US" dirty="0"/>
            </a:br>
            <a:r>
              <a:rPr lang="en-US" dirty="0"/>
              <a:t>Date in local format</a:t>
            </a:r>
          </a:p>
        </p:txBody>
      </p:sp>
    </p:spTree>
    <p:extLst>
      <p:ext uri="{BB962C8B-B14F-4D97-AF65-F5344CB8AC3E}">
        <p14:creationId xmlns:p14="http://schemas.microsoft.com/office/powerpoint/2010/main" val="2517430824"/>
      </p:ext>
    </p:extLst>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8CC63F"/>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4267529760"/>
      </p:ext>
    </p:extLst>
  </p:cSld>
  <p:clrMapOvr>
    <a:masterClrMapping/>
  </p:clrMapOvr>
  <p:transition>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00A6A0"/>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3038826674"/>
      </p:ext>
    </p:extLst>
  </p:cSld>
  <p:clrMapOvr>
    <a:masterClrMapping/>
  </p:clrMapOvr>
  <p:transition>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cstate="print"/>
          <a:srcRect/>
          <a:stretch>
            <a:fillRect/>
          </a:stretch>
        </p:blipFill>
        <p:spPr bwMode="auto">
          <a:xfrm>
            <a:off x="8412480" y="4765675"/>
            <a:ext cx="464058" cy="190595"/>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DB813"/>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3162637431"/>
      </p:ext>
    </p:extLst>
  </p:cSld>
  <p:clrMapOvr>
    <a:masterClrMapping/>
  </p:clrMapOvr>
  <p:transition>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19027"/>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4286794336"/>
      </p:ext>
    </p:extLst>
  </p:cSld>
  <p:clrMapOvr>
    <a:masterClrMapping/>
  </p:clrMapOvr>
  <p:transition>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04E37"/>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4002269057"/>
      </p:ext>
    </p:extLst>
  </p:cSld>
  <p:clrMapOvr>
    <a:masterClrMapping/>
  </p:clrMapOvr>
  <p:transition>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cstate="print"/>
          <a:srcRect/>
          <a:stretch>
            <a:fillRect/>
          </a:stretch>
        </p:blipFill>
        <p:spPr bwMode="auto">
          <a:xfrm>
            <a:off x="8412480" y="4765676"/>
            <a:ext cx="464058" cy="187833"/>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print"/>
          <a:srcRect/>
          <a:stretch>
            <a:fillRect/>
          </a:stretch>
        </p:blipFill>
        <p:spPr bwMode="auto">
          <a:xfrm>
            <a:off x="0" y="-42863"/>
            <a:ext cx="9144000" cy="4249738"/>
          </a:xfrm>
          <a:prstGeom prst="rect">
            <a:avLst/>
          </a:prstGeom>
          <a:noFill/>
          <a:ln w="9525">
            <a:noFill/>
            <a:miter lim="800000"/>
            <a:headEnd/>
            <a:tailEnd/>
          </a:ln>
        </p:spPr>
      </p:pic>
      <p:sp>
        <p:nvSpPr>
          <p:cNvPr id="18"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9"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AB1A86"/>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noAutofit/>
          </a:bodyPr>
          <a:lstStyle>
            <a:lvl1pPr marL="0" indent="0">
              <a:spcBef>
                <a:spcPts val="1320"/>
              </a:spcBef>
              <a:buNone/>
              <a:defRPr sz="2400">
                <a:solidFill>
                  <a:schemeClr val="tx2"/>
                </a:solidFill>
              </a:defRPr>
            </a:lvl1pPr>
            <a:lvl5pPr>
              <a:buNone/>
              <a:defRPr/>
            </a:lvl5pPr>
          </a:lstStyle>
          <a:p>
            <a:pPr lvl="0"/>
            <a:r>
              <a:rPr lang="en-US" dirty="0"/>
              <a:t>Subtitle of presentation in this location as long as needed</a:t>
            </a:r>
          </a:p>
        </p:txBody>
      </p:sp>
    </p:spTree>
    <p:extLst>
      <p:ext uri="{BB962C8B-B14F-4D97-AF65-F5344CB8AC3E}">
        <p14:creationId xmlns:p14="http://schemas.microsoft.com/office/powerpoint/2010/main" val="3201669172"/>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8CC63F"/>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432000" y="3651894"/>
            <a:ext cx="8280000" cy="540000"/>
          </a:xfrm>
          <a:prstGeom prst="rect">
            <a:avLst/>
          </a:prstGeom>
        </p:spPr>
        <p:txBody>
          <a:bodyPr wrap="square" lIns="0" anchor="b" anchorCtr="0">
            <a:spAutoFit/>
          </a:bodyPr>
          <a:lstStyle>
            <a:lvl1pPr indent="0">
              <a:spcBef>
                <a:spcPts val="0"/>
              </a:spcBef>
              <a:buNone/>
              <a:defRPr sz="28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148805919"/>
      </p:ext>
    </p:extLst>
  </p:cSld>
  <p:clrMapOvr>
    <a:masterClrMapping/>
  </p:clrMapOvr>
  <p:transition>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7" name="Title 8"/>
          <p:cNvSpPr>
            <a:spLocks noGrp="1"/>
          </p:cNvSpPr>
          <p:nvPr>
            <p:ph type="title" hasCustomPrompt="1"/>
          </p:nvPr>
        </p:nvSpPr>
        <p:spPr>
          <a:xfrm>
            <a:off x="432000" y="1491666"/>
            <a:ext cx="8280000" cy="2160168"/>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1833"/>
            <a:ext cx="8280000" cy="540000"/>
          </a:xfrm>
          <a:prstGeom prst="rect">
            <a:avLst/>
          </a:prstGeom>
        </p:spPr>
        <p:txBody>
          <a:bodyPr wrap="square" lIns="72000" tIns="36000" rIns="72000" bIns="36000" anchor="b" anchorCtr="0">
            <a:spAutoFit/>
          </a:bodyPr>
          <a:lstStyle>
            <a:lvl1pPr>
              <a:buNone/>
              <a:defRPr sz="28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103444208"/>
      </p:ext>
    </p:extLst>
  </p:cSld>
  <p:clrMapOvr>
    <a:masterClrMapping/>
  </p:clrMapOvr>
  <p:transition>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extLst>
      <p:ext uri="{BB962C8B-B14F-4D97-AF65-F5344CB8AC3E}">
        <p14:creationId xmlns:p14="http://schemas.microsoft.com/office/powerpoint/2010/main" val="4004640108"/>
      </p:ext>
    </p:extLst>
  </p:cSld>
  <p:clrMapOvr>
    <a:masterClrMapping/>
  </p:clrMapOvr>
  <p:transition>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32000" y="3668248"/>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extLst>
      <p:ext uri="{BB962C8B-B14F-4D97-AF65-F5344CB8AC3E}">
        <p14:creationId xmlns:p14="http://schemas.microsoft.com/office/powerpoint/2010/main" val="3223250706"/>
      </p:ext>
    </p:extLst>
  </p:cSld>
  <p:clrMapOvr>
    <a:masterClrMapping/>
  </p:clrMapOvr>
  <p:transition>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423104"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extLst>
      <p:ext uri="{BB962C8B-B14F-4D97-AF65-F5344CB8AC3E}">
        <p14:creationId xmlns:p14="http://schemas.microsoft.com/office/powerpoint/2010/main" val="1851307910"/>
      </p:ext>
    </p:extLst>
  </p:cSld>
  <p:clrMapOvr>
    <a:masterClrMapping/>
  </p:clrMapOvr>
  <p:transition>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cstate="print"/>
          <a:srcRect/>
          <a:stretch>
            <a:fillRect/>
          </a:stretch>
        </p:blipFill>
        <p:spPr bwMode="auto">
          <a:xfrm>
            <a:off x="0" y="0"/>
            <a:ext cx="9144000" cy="4217988"/>
          </a:xfrm>
          <a:prstGeom prst="rect">
            <a:avLst/>
          </a:prstGeom>
          <a:noFill/>
          <a:ln w="9525">
            <a:noFill/>
            <a:miter lim="800000"/>
            <a:headEnd/>
            <a:tailEnd/>
          </a:ln>
        </p:spPr>
      </p:pic>
      <p:sp>
        <p:nvSpPr>
          <p:cNvPr id="10" name="Title 8"/>
          <p:cNvSpPr>
            <a:spLocks noGrp="1"/>
          </p:cNvSpPr>
          <p:nvPr>
            <p:ph type="title" hasCustomPrompt="1"/>
          </p:nvPr>
        </p:nvSpPr>
        <p:spPr>
          <a:xfrm>
            <a:off x="432000" y="1491750"/>
            <a:ext cx="8280000" cy="2160000"/>
          </a:xfrm>
          <a:prstGeom prst="rect">
            <a:avLst/>
          </a:prstGeom>
        </p:spPr>
        <p:txBody>
          <a:bodyPr anchor="t" anchorCtr="0">
            <a:noAutofit/>
          </a:bodyPr>
          <a:lstStyle>
            <a:lvl1pPr>
              <a:defRPr sz="45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32000" y="3656638"/>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extLst>
      <p:ext uri="{BB962C8B-B14F-4D97-AF65-F5344CB8AC3E}">
        <p14:creationId xmlns:p14="http://schemas.microsoft.com/office/powerpoint/2010/main" val="2411437968"/>
      </p:ext>
    </p:extLst>
  </p:cSld>
  <p:clrMapOvr>
    <a:masterClrMapping/>
  </p:clrMapOvr>
  <p:transition>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144000" cy="4217988"/>
          </a:xfrm>
          <a:prstGeom prst="rect">
            <a:avLst/>
          </a:prstGeom>
          <a:noFill/>
          <a:ln w="9525">
            <a:noFill/>
            <a:miter lim="800000"/>
            <a:headEnd/>
            <a:tailEnd/>
          </a:ln>
        </p:spPr>
      </p:pic>
      <p:sp>
        <p:nvSpPr>
          <p:cNvPr id="8" name="Title 8"/>
          <p:cNvSpPr>
            <a:spLocks noGrp="1"/>
          </p:cNvSpPr>
          <p:nvPr>
            <p:ph type="title" hasCustomPrompt="1"/>
          </p:nvPr>
        </p:nvSpPr>
        <p:spPr>
          <a:xfrm>
            <a:off x="432000" y="1491750"/>
            <a:ext cx="8280000" cy="2160000"/>
          </a:xfrm>
          <a:prstGeom prst="rect">
            <a:avLst/>
          </a:prstGeom>
        </p:spPr>
        <p:txBody>
          <a:bodyPr vert="horz" lIns="91440" tIns="45720" rIns="91440" bIns="45720" rtlCol="0" anchor="t" anchorCtr="0">
            <a:noAutofit/>
          </a:bodyPr>
          <a:lstStyle>
            <a:lvl1pPr>
              <a:defRPr lang="en-US" sz="4500" dirty="0" smtClean="0">
                <a:solidFill>
                  <a:schemeClr val="bg1"/>
                </a:solidFill>
              </a:defRPr>
            </a:lvl1pPr>
          </a:lstStyle>
          <a:p>
            <a:pPr lvl="0"/>
            <a:r>
              <a:rPr lang="en-US" dirty="0"/>
              <a:t>Section page</a:t>
            </a:r>
          </a:p>
        </p:txBody>
      </p:sp>
      <p:sp>
        <p:nvSpPr>
          <p:cNvPr id="6" name="Text Placeholder 10"/>
          <p:cNvSpPr>
            <a:spLocks noGrp="1"/>
          </p:cNvSpPr>
          <p:nvPr>
            <p:ph type="body" sz="quarter" idx="10" hasCustomPrompt="1"/>
          </p:nvPr>
        </p:nvSpPr>
        <p:spPr>
          <a:xfrm>
            <a:off x="432000" y="3651750"/>
            <a:ext cx="8280000" cy="540000"/>
          </a:xfrm>
          <a:prstGeom prst="rect">
            <a:avLst/>
          </a:prstGeom>
        </p:spPr>
        <p:txBody>
          <a:bodyPr vert="horz" wrap="square" lIns="72000" tIns="36000" rIns="72000" bIns="36000" rtlCol="0" anchor="b" anchorCtr="0">
            <a:spAutoFit/>
          </a:bodyPr>
          <a:lstStyle>
            <a:lvl1pPr>
              <a:defRPr lang="en-US" sz="2800" dirty="0" smtClean="0">
                <a:solidFill>
                  <a:schemeClr val="bg1">
                    <a:lumMod val="95000"/>
                  </a:schemeClr>
                </a:solidFill>
              </a:defRPr>
            </a:lvl1pPr>
          </a:lstStyle>
          <a:p>
            <a:pPr lvl="0">
              <a:buNone/>
            </a:pPr>
            <a:r>
              <a:rPr lang="en-US" dirty="0"/>
              <a:t>More text on one line in this location if needed</a:t>
            </a:r>
          </a:p>
        </p:txBody>
      </p:sp>
    </p:spTree>
    <p:extLst>
      <p:ext uri="{BB962C8B-B14F-4D97-AF65-F5344CB8AC3E}">
        <p14:creationId xmlns:p14="http://schemas.microsoft.com/office/powerpoint/2010/main" val="1041417021"/>
      </p:ext>
    </p:extLst>
  </p:cSld>
  <p:clrMapOvr>
    <a:masterClrMapping/>
  </p:clrMapOvr>
  <p:transition>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0576" cy="720000"/>
          </a:xfrm>
          <a:prstGeom prst="rect">
            <a:avLst/>
          </a:prstGeom>
        </p:spPr>
        <p:txBody>
          <a:bodyPr vert="horz" lIns="91440" tIns="45720" rIns="91440" bIns="45720" rtlCol="0" anchor="ctr">
            <a:normAutofit/>
          </a:bodyPr>
          <a:lstStyle>
            <a:lvl1pPr>
              <a:defRPr lang="en-US" sz="2800" dirty="0">
                <a:solidFill>
                  <a:srgbClr val="191919"/>
                </a:solidFill>
                <a:latin typeface="Arial Black" pitchFamily="34" charset="0"/>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pPr>
            <a:r>
              <a:rPr lang="en-US" dirty="0"/>
              <a:t>Click to edit Master title style</a:t>
            </a:r>
          </a:p>
        </p:txBody>
      </p:sp>
      <p:sp>
        <p:nvSpPr>
          <p:cNvPr id="3" name="Content Placeholder 2"/>
          <p:cNvSpPr>
            <a:spLocks noGrp="1"/>
          </p:cNvSpPr>
          <p:nvPr>
            <p:ph sz="half" idx="1"/>
          </p:nvPr>
        </p:nvSpPr>
        <p:spPr>
          <a:xfrm>
            <a:off x="252000" y="720000"/>
            <a:ext cx="4320000" cy="4140000"/>
          </a:xfrm>
          <a:prstGeom prst="rect">
            <a:avLst/>
          </a:prstGeom>
        </p:spPr>
        <p:txBody>
          <a:bodyPr vert="horz" lIns="36000" tIns="36000" rIns="36000" bIns="36000" rtlCol="0">
            <a:normAutofit/>
          </a:bodyPr>
          <a:lstStyle>
            <a:lvl1pPr algn="l" rtl="0" fontAlgn="base">
              <a:spcAft>
                <a:spcPct val="0"/>
              </a:spcAft>
              <a:buClrTx/>
              <a:defRPr lang="en-US" sz="1600" dirty="0" smtClean="0">
                <a:solidFill>
                  <a:srgbClr val="080808"/>
                </a:solidFill>
                <a:latin typeface="Arial" pitchFamily="34" charset="0"/>
                <a:ea typeface="+mn-ea"/>
                <a:cs typeface="Arial" pitchFamily="34" charset="0"/>
              </a:defRPr>
            </a:lvl1pPr>
            <a:lvl2pPr algn="l" rtl="0" fontAlgn="base">
              <a:spcAft>
                <a:spcPct val="0"/>
              </a:spcAft>
              <a:buClrTx/>
              <a:defRPr lang="en-US" sz="1600" dirty="0" smtClean="0">
                <a:solidFill>
                  <a:srgbClr val="080808"/>
                </a:solidFill>
                <a:latin typeface="Arial" pitchFamily="34" charset="0"/>
                <a:ea typeface="+mn-ea"/>
                <a:cs typeface="Arial" pitchFamily="34" charset="0"/>
              </a:defRPr>
            </a:lvl2pPr>
            <a:lvl3pPr algn="l" rtl="0" fontAlgn="base">
              <a:spcAft>
                <a:spcPct val="0"/>
              </a:spcAft>
              <a:buClrTx/>
              <a:defRPr lang="en-US" sz="1600" dirty="0" smtClean="0">
                <a:solidFill>
                  <a:srgbClr val="080808"/>
                </a:solidFill>
                <a:latin typeface="Arial" pitchFamily="34" charset="0"/>
                <a:ea typeface="+mn-ea"/>
                <a:cs typeface="Arial" pitchFamily="34" charset="0"/>
              </a:defRPr>
            </a:lvl3pPr>
            <a:lvl4pPr algn="l" rtl="0" fontAlgn="base">
              <a:spcAft>
                <a:spcPct val="0"/>
              </a:spcAft>
              <a:buClrTx/>
              <a:defRPr lang="en-US" sz="1600" dirty="0" smtClean="0">
                <a:solidFill>
                  <a:srgbClr val="080808"/>
                </a:solidFill>
                <a:latin typeface="Arial" pitchFamily="34" charset="0"/>
                <a:ea typeface="+mn-ea"/>
                <a:cs typeface="Arial" pitchFamily="34" charset="0"/>
              </a:defRPr>
            </a:lvl4pPr>
            <a:lvl5pPr algn="l" rtl="0" fontAlgn="base">
              <a:spcAft>
                <a:spcPct val="0"/>
              </a:spcAft>
              <a:buClrTx/>
              <a:defRPr lang="en-US" sz="1600" dirty="0">
                <a:solidFill>
                  <a:srgbClr val="080808"/>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719999"/>
            <a:ext cx="4320576" cy="4140000"/>
          </a:xfrm>
          <a:prstGeom prst="rect">
            <a:avLst/>
          </a:prstGeom>
        </p:spPr>
        <p:txBody>
          <a:bodyPr vert="horz" lIns="36000" tIns="36000" rIns="36000" bIns="36000" rtlCol="0">
            <a:normAutofit/>
          </a:bodyPr>
          <a:lstStyle>
            <a:lvl1pPr algn="l" rtl="0" fontAlgn="base">
              <a:spcAft>
                <a:spcPct val="0"/>
              </a:spcAft>
              <a:buClrTx/>
              <a:defRPr lang="en-US" sz="1600" dirty="0" smtClean="0">
                <a:solidFill>
                  <a:srgbClr val="080808"/>
                </a:solidFill>
                <a:latin typeface="Arial" pitchFamily="34" charset="0"/>
                <a:ea typeface="+mn-ea"/>
                <a:cs typeface="Arial" pitchFamily="34" charset="0"/>
              </a:defRPr>
            </a:lvl1pPr>
            <a:lvl2pPr algn="l" rtl="0" fontAlgn="base">
              <a:spcAft>
                <a:spcPct val="0"/>
              </a:spcAft>
              <a:buClrTx/>
              <a:defRPr lang="en-US" sz="1600" dirty="0" smtClean="0">
                <a:solidFill>
                  <a:srgbClr val="080808"/>
                </a:solidFill>
                <a:latin typeface="Arial" pitchFamily="34" charset="0"/>
                <a:ea typeface="+mn-ea"/>
                <a:cs typeface="Arial" pitchFamily="34" charset="0"/>
              </a:defRPr>
            </a:lvl2pPr>
            <a:lvl3pPr algn="l" rtl="0" fontAlgn="base">
              <a:spcAft>
                <a:spcPct val="0"/>
              </a:spcAft>
              <a:buClrTx/>
              <a:defRPr lang="en-US" sz="1600" dirty="0" smtClean="0">
                <a:solidFill>
                  <a:srgbClr val="080808"/>
                </a:solidFill>
                <a:latin typeface="Arial" pitchFamily="34" charset="0"/>
                <a:ea typeface="+mn-ea"/>
                <a:cs typeface="Arial" pitchFamily="34" charset="0"/>
              </a:defRPr>
            </a:lvl3pPr>
            <a:lvl4pPr algn="l" rtl="0" fontAlgn="base">
              <a:spcAft>
                <a:spcPct val="0"/>
              </a:spcAft>
              <a:buClrTx/>
              <a:defRPr lang="en-US" sz="1600" dirty="0" smtClean="0">
                <a:solidFill>
                  <a:srgbClr val="080808"/>
                </a:solidFill>
                <a:latin typeface="Arial" pitchFamily="34" charset="0"/>
                <a:ea typeface="+mn-ea"/>
                <a:cs typeface="Arial" pitchFamily="34" charset="0"/>
              </a:defRPr>
            </a:lvl4pPr>
            <a:lvl5pPr algn="l" rtl="0" fontAlgn="base">
              <a:spcAft>
                <a:spcPct val="0"/>
              </a:spcAft>
              <a:buClrTx/>
              <a:defRPr lang="en-US" sz="1600" dirty="0">
                <a:solidFill>
                  <a:srgbClr val="080808"/>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vl1pPr>
          </a:lstStyle>
          <a:p>
            <a:fld id="{243B09B9-FE11-485D-B193-4DE649C9C9A3}" type="slidenum">
              <a:rPr lang="en-US"/>
              <a:pPr/>
              <a:t>‹#›</a:t>
            </a:fld>
            <a:endParaRPr lang="en-US"/>
          </a:p>
        </p:txBody>
      </p:sp>
    </p:spTree>
    <p:extLst>
      <p:ext uri="{BB962C8B-B14F-4D97-AF65-F5344CB8AC3E}">
        <p14:creationId xmlns:p14="http://schemas.microsoft.com/office/powerpoint/2010/main" val="416836640"/>
      </p:ext>
    </p:extLst>
  </p:cSld>
  <p:clrMapOvr>
    <a:masterClrMapping/>
  </p:clrMapOvr>
  <p:transition>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a:prstGeom prst="rect">
            <a:avLst/>
          </a:prstGeo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a:xfrm>
            <a:off x="328614" y="4893469"/>
            <a:ext cx="2124075" cy="171450"/>
          </a:xfrm>
          <a:prstGeom prst="rect">
            <a:avLst/>
          </a:prstGeom>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4" y="861522"/>
            <a:ext cx="5687845" cy="3870515"/>
          </a:xfrm>
          <a:prstGeom prst="rect">
            <a:avLst/>
          </a:prstGeo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861522"/>
            <a:ext cx="2743200" cy="3870516"/>
          </a:xfrm>
          <a:prstGeom prst="rect">
            <a:avLst/>
          </a:prstGeom>
        </p:spPr>
        <p:txBody>
          <a:bodyPr/>
          <a:lstStyle>
            <a:lvl1pPr marL="0" indent="0">
              <a:buNone/>
              <a:defRPr sz="1800"/>
            </a:lvl1pPr>
          </a:lstStyle>
          <a:p>
            <a:pPr lvl="0"/>
            <a:r>
              <a:rPr lang="en-US" dirty="0"/>
              <a:t>Content heading</a:t>
            </a:r>
          </a:p>
        </p:txBody>
      </p:sp>
    </p:spTree>
    <p:extLst>
      <p:ext uri="{BB962C8B-B14F-4D97-AF65-F5344CB8AC3E}">
        <p14:creationId xmlns:p14="http://schemas.microsoft.com/office/powerpoint/2010/main" val="1065235558"/>
      </p:ext>
    </p:extLst>
  </p:cSld>
  <p:clrMapOvr>
    <a:masterClrMapping/>
  </p:clrMapOvr>
  <p:transition>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0"/>
            <a:ext cx="8503920" cy="394980"/>
          </a:xfrm>
          <a:prstGeom prst="rect">
            <a:avLst/>
          </a:prstGeo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a:prstGeom prst="rect">
            <a:avLst/>
          </a:prstGeo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2288060216"/>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00A6A0"/>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1"/>
            <a:ext cx="8503920" cy="225703"/>
          </a:xfrm>
          <a:prstGeom prst="rect">
            <a:avLst/>
          </a:prstGeo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a:prstGeom prst="rect">
            <a:avLst/>
          </a:prstGeo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a:xfrm>
            <a:off x="328614" y="4893469"/>
            <a:ext cx="2124075" cy="171450"/>
          </a:xfrm>
          <a:prstGeom prst="rect">
            <a:avLst/>
          </a:prstGeom>
        </p:spPr>
        <p:txBody>
          <a:body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1839423650"/>
      </p:ext>
    </p:extLst>
  </p:cSld>
  <p:clrMapOvr>
    <a:masterClrMapping/>
  </p:clrMapOvr>
  <p:transition>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0000" cy="720000"/>
          </a:xfrm>
          <a:prstGeom prst="rect">
            <a:avLst/>
          </a:prstGeom>
        </p:spPr>
        <p:txBody>
          <a:bodyPr vert="horz" lIns="91440" tIns="45720" rIns="91440" bIns="45720" rtlCol="0" anchor="ctr">
            <a:normAutofit/>
          </a:bodyPr>
          <a:lstStyle>
            <a:lvl1pPr>
              <a:defRPr lang="en-US" dirty="0"/>
            </a:lvl1pPr>
          </a:lstStyle>
          <a:p>
            <a:pPr marL="0" marR="0" lvl="0" indent="0" defTabSz="914400" eaLnBrk="1" latinLnBrk="0" hangingPunct="1">
              <a:buClrTx/>
              <a:buSzTx/>
              <a:buFontTx/>
              <a:buNone/>
              <a:tabLst/>
            </a:pPr>
            <a:r>
              <a:rPr lang="en-US" dirty="0"/>
              <a:t>Click to edit Master title style</a:t>
            </a:r>
          </a:p>
        </p:txBody>
      </p:sp>
      <p:sp>
        <p:nvSpPr>
          <p:cNvPr id="3" name="Text Placeholder 2"/>
          <p:cNvSpPr>
            <a:spLocks noGrp="1"/>
          </p:cNvSpPr>
          <p:nvPr>
            <p:ph type="body" idx="1"/>
          </p:nvPr>
        </p:nvSpPr>
        <p:spPr>
          <a:xfrm>
            <a:off x="252000" y="728335"/>
            <a:ext cx="4245388" cy="360000"/>
          </a:xfrm>
          <a:prstGeom prst="rect">
            <a:avLst/>
          </a:prstGeom>
        </p:spPr>
        <p:txBody>
          <a:bodyPr anchor="b"/>
          <a:lstStyle>
            <a:lvl1pPr marL="0" indent="0">
              <a:buNone/>
              <a:defRPr sz="2400" b="0">
                <a:solidFill>
                  <a:srgbClr val="080808"/>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2000" y="1088335"/>
            <a:ext cx="4245388" cy="3805134"/>
          </a:xfrm>
          <a:prstGeom prst="rect">
            <a:avLst/>
          </a:prstGeom>
        </p:spPr>
        <p:txBody>
          <a:bodyPr/>
          <a:lstStyle>
            <a:lvl1pPr>
              <a:buClrTx/>
              <a:defRPr sz="2400">
                <a:solidFill>
                  <a:srgbClr val="080808"/>
                </a:solidFill>
                <a:latin typeface="Arial" pitchFamily="34" charset="0"/>
                <a:cs typeface="Arial" pitchFamily="34" charset="0"/>
              </a:defRPr>
            </a:lvl1pPr>
            <a:lvl2pPr>
              <a:buClrTx/>
              <a:defRPr sz="2000">
                <a:solidFill>
                  <a:srgbClr val="080808"/>
                </a:solidFill>
                <a:latin typeface="Arial" pitchFamily="34" charset="0"/>
                <a:cs typeface="Arial" pitchFamily="34" charset="0"/>
              </a:defRPr>
            </a:lvl2pPr>
            <a:lvl3pPr>
              <a:buClrTx/>
              <a:defRPr sz="1800">
                <a:solidFill>
                  <a:srgbClr val="080808"/>
                </a:solidFill>
                <a:latin typeface="Arial" pitchFamily="34" charset="0"/>
                <a:cs typeface="Arial" pitchFamily="34" charset="0"/>
              </a:defRPr>
            </a:lvl3pPr>
            <a:lvl4pPr>
              <a:buClrTx/>
              <a:defRPr sz="1600">
                <a:solidFill>
                  <a:srgbClr val="080808"/>
                </a:solidFill>
                <a:latin typeface="Arial" pitchFamily="34" charset="0"/>
                <a:cs typeface="Arial" pitchFamily="34" charset="0"/>
              </a:defRPr>
            </a:lvl4pPr>
            <a:lvl5pPr>
              <a:buClrTx/>
              <a:defRPr sz="1600">
                <a:solidFill>
                  <a:srgbClr val="080808"/>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728335"/>
            <a:ext cx="4246974" cy="360000"/>
          </a:xfrm>
          <a:prstGeom prst="rect">
            <a:avLst/>
          </a:prstGeom>
        </p:spPr>
        <p:txBody>
          <a:bodyPr anchor="b"/>
          <a:lstStyle>
            <a:lvl1pPr marL="0" indent="0">
              <a:buNone/>
              <a:defRPr sz="2400" b="0">
                <a:solidFill>
                  <a:srgbClr val="080808"/>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088335"/>
            <a:ext cx="4246974" cy="3805134"/>
          </a:xfrm>
          <a:prstGeom prst="rect">
            <a:avLst/>
          </a:prstGeom>
        </p:spPr>
        <p:txBody>
          <a:bodyPr/>
          <a:lstStyle>
            <a:lvl1pPr>
              <a:buClrTx/>
              <a:defRPr sz="2400">
                <a:solidFill>
                  <a:srgbClr val="080808"/>
                </a:solidFill>
                <a:latin typeface="Arial" pitchFamily="34" charset="0"/>
                <a:cs typeface="Arial" pitchFamily="34" charset="0"/>
              </a:defRPr>
            </a:lvl1pPr>
            <a:lvl2pPr>
              <a:buClrTx/>
              <a:defRPr sz="2000">
                <a:solidFill>
                  <a:srgbClr val="080808"/>
                </a:solidFill>
                <a:latin typeface="Arial" pitchFamily="34" charset="0"/>
                <a:cs typeface="Arial" pitchFamily="34" charset="0"/>
              </a:defRPr>
            </a:lvl2pPr>
            <a:lvl3pPr>
              <a:buClrTx/>
              <a:defRPr sz="1800">
                <a:solidFill>
                  <a:srgbClr val="080808"/>
                </a:solidFill>
                <a:latin typeface="Arial" pitchFamily="34" charset="0"/>
                <a:cs typeface="Arial" pitchFamily="34" charset="0"/>
              </a:defRPr>
            </a:lvl3pPr>
            <a:lvl4pPr>
              <a:buClrTx/>
              <a:defRPr sz="1600">
                <a:solidFill>
                  <a:srgbClr val="080808"/>
                </a:solidFill>
                <a:latin typeface="Arial" pitchFamily="34" charset="0"/>
                <a:cs typeface="Arial" pitchFamily="34" charset="0"/>
              </a:defRPr>
            </a:lvl4pPr>
            <a:lvl5pPr>
              <a:buClrTx/>
              <a:defRPr sz="1600">
                <a:solidFill>
                  <a:srgbClr val="080808"/>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328614" y="4893469"/>
            <a:ext cx="2124075" cy="171450"/>
          </a:xfrm>
          <a:prstGeom prst="rect">
            <a:avLst/>
          </a:prstGeom>
        </p:spPr>
        <p:txBody>
          <a:bodyPr/>
          <a:lstStyle>
            <a:lvl1pPr>
              <a:defRPr/>
            </a:lvl1pPr>
          </a:lstStyle>
          <a:p>
            <a:fld id="{DA39A948-DEA7-4EFA-9130-61B45069BCE3}" type="slidenum">
              <a:rPr lang="en-US"/>
              <a:pPr/>
              <a:t>‹#›</a:t>
            </a:fld>
            <a:endParaRPr lang="en-US" dirty="0"/>
          </a:p>
        </p:txBody>
      </p:sp>
    </p:spTree>
    <p:extLst>
      <p:ext uri="{BB962C8B-B14F-4D97-AF65-F5344CB8AC3E}">
        <p14:creationId xmlns:p14="http://schemas.microsoft.com/office/powerpoint/2010/main" val="419909408"/>
      </p:ext>
    </p:extLst>
  </p:cSld>
  <p:clrMapOvr>
    <a:masterClrMapping/>
  </p:clrMapOvr>
  <p:transition>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28614" y="4893469"/>
            <a:ext cx="2124075" cy="171450"/>
          </a:xfrm>
          <a:prstGeom prst="rect">
            <a:avLst/>
          </a:prstGeom>
        </p:spPr>
        <p:txBody>
          <a:bodyPr/>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3590199015"/>
      </p:ext>
    </p:extLst>
  </p:cSld>
  <p:clrMapOvr>
    <a:masterClrMapping/>
  </p:clrMapOvr>
  <p:transition>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413" y="1"/>
            <a:ext cx="3304102" cy="1080000"/>
          </a:xfrm>
          <a:prstGeom prst="rect">
            <a:avLst/>
          </a:prstGeom>
        </p:spPr>
        <p:txBody>
          <a:bodyPr vert="horz" lIns="91440" tIns="45720" rIns="91440" bIns="45720" rtlCol="0" anchor="ctr">
            <a:normAutofit/>
          </a:bodyPr>
          <a:lstStyle>
            <a:lvl1pPr algn="l">
              <a:defRPr lang="en-US" sz="2800" dirty="0">
                <a:solidFill>
                  <a:srgbClr val="191919"/>
                </a:solidFill>
                <a:latin typeface="Arial Black" pitchFamily="34" charset="0"/>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pPr>
            <a:r>
              <a:rPr lang="en-US" dirty="0"/>
              <a:t>Click to edit Master title style</a:t>
            </a:r>
          </a:p>
        </p:txBody>
      </p:sp>
      <p:sp>
        <p:nvSpPr>
          <p:cNvPr id="3" name="Content Placeholder 2"/>
          <p:cNvSpPr>
            <a:spLocks noGrp="1"/>
          </p:cNvSpPr>
          <p:nvPr>
            <p:ph idx="1"/>
          </p:nvPr>
        </p:nvSpPr>
        <p:spPr>
          <a:xfrm>
            <a:off x="3575050" y="204787"/>
            <a:ext cx="5111750" cy="4680000"/>
          </a:xfrm>
          <a:prstGeom prst="rect">
            <a:avLst/>
          </a:prstGeo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1413" y="1132038"/>
            <a:ext cx="3304101" cy="3600000"/>
          </a:xfrm>
          <a:prstGeom prst="rect">
            <a:avLst/>
          </a:prstGeo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vl1pPr>
          </a:lstStyle>
          <a:p>
            <a:fld id="{6F2D88F4-1BBD-4436-A230-2453F5FE0D1D}" type="slidenum">
              <a:rPr lang="en-US"/>
              <a:pPr/>
              <a:t>‹#›</a:t>
            </a:fld>
            <a:endParaRPr lang="en-US" dirty="0"/>
          </a:p>
        </p:txBody>
      </p:sp>
    </p:spTree>
    <p:extLst>
      <p:ext uri="{BB962C8B-B14F-4D97-AF65-F5344CB8AC3E}">
        <p14:creationId xmlns:p14="http://schemas.microsoft.com/office/powerpoint/2010/main" val="3078869134"/>
      </p:ext>
    </p:extLst>
  </p:cSld>
  <p:clrMapOvr>
    <a:masterClrMapping/>
  </p:clrMapOvr>
  <p:transition>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614" y="4893469"/>
            <a:ext cx="2124075" cy="171450"/>
          </a:xfrm>
          <a:prstGeom prst="rect">
            <a:avLst/>
          </a:prstGeom>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2977115053"/>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cstate="print"/>
          <a:srcRect/>
          <a:stretch>
            <a:fillRect/>
          </a:stretch>
        </p:blipFill>
        <p:spPr bwMode="auto">
          <a:xfrm>
            <a:off x="8412480" y="4765675"/>
            <a:ext cx="464058" cy="190595"/>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DB813"/>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19027"/>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cstate="print"/>
          <a:srcRect/>
          <a:stretch>
            <a:fillRect/>
          </a:stretch>
        </p:blipFill>
        <p:spPr bwMode="auto">
          <a:xfrm>
            <a:off x="8412480" y="4765676"/>
            <a:ext cx="464058" cy="187833"/>
          </a:xfrm>
          <a:prstGeom prst="rect">
            <a:avLst/>
          </a:prstGeom>
          <a:noFill/>
          <a:ln w="9525">
            <a:noFill/>
            <a:miter lim="800000"/>
            <a:headEnd/>
            <a:tailEnd/>
          </a:ln>
        </p:spPr>
      </p:pic>
      <p:sp>
        <p:nvSpPr>
          <p:cNvPr id="13"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F04E37"/>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cstate="print"/>
          <a:srcRect/>
          <a:stretch>
            <a:fillRect/>
          </a:stretch>
        </p:blipFill>
        <p:spPr bwMode="auto">
          <a:xfrm>
            <a:off x="8412480" y="4765676"/>
            <a:ext cx="464058" cy="187833"/>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print"/>
          <a:srcRect/>
          <a:stretch>
            <a:fillRect/>
          </a:stretch>
        </p:blipFill>
        <p:spPr bwMode="auto">
          <a:xfrm>
            <a:off x="0" y="-42863"/>
            <a:ext cx="9144000" cy="4249738"/>
          </a:xfrm>
          <a:prstGeom prst="rect">
            <a:avLst/>
          </a:prstGeom>
          <a:noFill/>
          <a:ln w="9525">
            <a:noFill/>
            <a:miter lim="800000"/>
            <a:headEnd/>
            <a:tailEnd/>
          </a:ln>
        </p:spPr>
      </p:pic>
      <p:sp>
        <p:nvSpPr>
          <p:cNvPr id="18" name="Text Placeholder 7"/>
          <p:cNvSpPr>
            <a:spLocks noGrp="1"/>
          </p:cNvSpPr>
          <p:nvPr>
            <p:ph type="body" sz="quarter" idx="11" hasCustomPrompt="1"/>
          </p:nvPr>
        </p:nvSpPr>
        <p:spPr>
          <a:xfrm>
            <a:off x="365760" y="3840480"/>
            <a:ext cx="8531352" cy="365760"/>
          </a:xfrm>
          <a:prstGeom prst="rect">
            <a:avLst/>
          </a:prstGeo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9" name="Title 8"/>
          <p:cNvSpPr>
            <a:spLocks noGrp="1"/>
          </p:cNvSpPr>
          <p:nvPr>
            <p:ph type="title" hasCustomPrompt="1"/>
          </p:nvPr>
        </p:nvSpPr>
        <p:spPr>
          <a:xfrm>
            <a:off x="338328" y="2084380"/>
            <a:ext cx="8558784" cy="677108"/>
          </a:xfrm>
          <a:prstGeom prst="rect">
            <a:avLst/>
          </a:prstGeom>
        </p:spPr>
        <p:txBody>
          <a:bodyPr anchor="b" anchorCtr="0"/>
          <a:lstStyle>
            <a:lvl1pPr>
              <a:defRPr sz="4800">
                <a:solidFill>
                  <a:srgbClr val="AB1A86"/>
                </a:solidFill>
              </a:defRPr>
            </a:lvl1pPr>
          </a:lstStyle>
          <a:p>
            <a:r>
              <a:rPr lang="en-US" dirty="0"/>
              <a:t>IBM Presentation Title</a:t>
            </a:r>
          </a:p>
        </p:txBody>
      </p:sp>
      <p:sp>
        <p:nvSpPr>
          <p:cNvPr id="7" name="Text Placeholder 5"/>
          <p:cNvSpPr>
            <a:spLocks noGrp="1"/>
          </p:cNvSpPr>
          <p:nvPr>
            <p:ph type="body" sz="quarter" idx="10" hasCustomPrompt="1"/>
          </p:nvPr>
        </p:nvSpPr>
        <p:spPr>
          <a:xfrm>
            <a:off x="365760" y="2777490"/>
            <a:ext cx="8531352" cy="720000"/>
          </a:xfrm>
          <a:prstGeom prst="rect">
            <a:avLst/>
          </a:prstGeom>
        </p:spPr>
        <p:txBody>
          <a:bodyPr anchor="b" anchorCtr="0">
            <a:noAutofit/>
          </a:bodyPr>
          <a:lstStyle>
            <a:lvl1pPr marL="0" indent="0">
              <a:spcBef>
                <a:spcPts val="1320"/>
              </a:spcBef>
              <a:buNone/>
              <a:defRPr sz="2400">
                <a:solidFill>
                  <a:schemeClr val="tx2"/>
                </a:solidFill>
              </a:defRPr>
            </a:lvl1pPr>
            <a:lvl5pPr>
              <a:buNone/>
              <a:defRPr/>
            </a:lvl5pPr>
          </a:lstStyle>
          <a:p>
            <a:pPr lvl="0"/>
            <a:r>
              <a:rPr lang="en-US" dirty="0"/>
              <a:t>Subtitle of presentation in this location as long as needed</a:t>
            </a:r>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image" Target="../media/image1.jpe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mpany Logo" descr="IBM-logo-50-black"/>
          <p:cNvPicPr>
            <a:picLocks noChangeAspect="1" noChangeArrowheads="1"/>
          </p:cNvPicPr>
          <p:nvPr/>
        </p:nvPicPr>
        <p:blipFill>
          <a:blip r:embed="rId30" cstate="print"/>
          <a:srcRect/>
          <a:stretch>
            <a:fillRect/>
          </a:stretch>
        </p:blipFill>
        <p:spPr bwMode="auto">
          <a:xfrm>
            <a:off x="8831263" y="4552950"/>
            <a:ext cx="160337" cy="431800"/>
          </a:xfrm>
          <a:prstGeom prst="rect">
            <a:avLst/>
          </a:prstGeom>
          <a:noFill/>
          <a:ln w="9525">
            <a:noFill/>
            <a:miter lim="800000"/>
            <a:headEnd/>
            <a:tailEnd/>
          </a:ln>
        </p:spPr>
      </p:pic>
      <p:sp>
        <p:nvSpPr>
          <p:cNvPr id="14" name="Title Placeholder 13"/>
          <p:cNvSpPr>
            <a:spLocks noGrp="1"/>
          </p:cNvSpPr>
          <p:nvPr>
            <p:ph type="title"/>
          </p:nvPr>
        </p:nvSpPr>
        <p:spPr>
          <a:xfrm>
            <a:off x="0" y="0"/>
            <a:ext cx="9144000" cy="720000"/>
          </a:xfrm>
          <a:prstGeom prst="rect">
            <a:avLst/>
          </a:prstGeom>
        </p:spPr>
        <p:txBody>
          <a:bodyPr vert="horz" lIns="91440" tIns="45720" rIns="91440" bIns="45720" rtlCol="0" anchor="ctr">
            <a:normAutofit/>
          </a:bodyPr>
          <a:lstStyle/>
          <a:p>
            <a:r>
              <a:rPr lang="en-US" dirty="0"/>
              <a:t>Click to edit Master title style</a:t>
            </a:r>
          </a:p>
        </p:txBody>
      </p:sp>
      <p:sp>
        <p:nvSpPr>
          <p:cNvPr id="15" name="Text Placeholder 14"/>
          <p:cNvSpPr>
            <a:spLocks noGrp="1"/>
          </p:cNvSpPr>
          <p:nvPr>
            <p:ph type="body" idx="1"/>
          </p:nvPr>
        </p:nvSpPr>
        <p:spPr>
          <a:xfrm>
            <a:off x="0" y="719999"/>
            <a:ext cx="9144000" cy="4047263"/>
          </a:xfrm>
          <a:prstGeom prst="rect">
            <a:avLst/>
          </a:prstGeom>
        </p:spPr>
        <p:txBody>
          <a:bodyPr vert="horz" lIns="108000" tIns="45720" rIns="10800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6" r:id="rId1"/>
    <p:sldLayoutId id="2147483697" r:id="rId2"/>
    <p:sldLayoutId id="2147483653" r:id="rId3"/>
    <p:sldLayoutId id="2147483676" r:id="rId4"/>
    <p:sldLayoutId id="2147483677" r:id="rId5"/>
    <p:sldLayoutId id="2147483678" r:id="rId6"/>
    <p:sldLayoutId id="2147483679" r:id="rId7"/>
    <p:sldLayoutId id="2147483680" r:id="rId8"/>
    <p:sldLayoutId id="2147483681" r:id="rId9"/>
    <p:sldLayoutId id="2147483695" r:id="rId10"/>
    <p:sldLayoutId id="2147483696" r:id="rId11"/>
    <p:sldLayoutId id="2147483694" r:id="rId12"/>
    <p:sldLayoutId id="2147483686" r:id="rId13"/>
    <p:sldLayoutId id="2147483683" r:id="rId14"/>
    <p:sldLayoutId id="2147483684" r:id="rId15"/>
    <p:sldLayoutId id="2147483685" r:id="rId16"/>
    <p:sldLayoutId id="2147483668" r:id="rId17"/>
    <p:sldLayoutId id="2147483693" r:id="rId18"/>
    <p:sldLayoutId id="2147483690" r:id="rId19"/>
    <p:sldLayoutId id="2147483691" r:id="rId20"/>
    <p:sldLayoutId id="2147483669" r:id="rId21"/>
    <p:sldLayoutId id="2147483671" r:id="rId22"/>
    <p:sldLayoutId id="2147483672" r:id="rId23"/>
    <p:sldLayoutId id="2147483673" r:id="rId24"/>
    <p:sldLayoutId id="2147483674" r:id="rId25"/>
    <p:sldLayoutId id="2147483675" r:id="rId26"/>
    <p:sldLayoutId id="2147483698" r:id="rId27"/>
    <p:sldLayoutId id="2147483726" r:id="rId28"/>
  </p:sldLayoutIdLst>
  <p:transition>
    <p:push dir="u"/>
  </p:transition>
  <p:hf hdr="0" ftr="0" dt="0"/>
  <p:txStyles>
    <p:titleStyle>
      <a:lvl1pPr algn="l" rtl="0" fontAlgn="base">
        <a:lnSpc>
          <a:spcPct val="90000"/>
        </a:lnSpc>
        <a:spcBef>
          <a:spcPct val="0"/>
        </a:spcBef>
        <a:spcAft>
          <a:spcPct val="0"/>
        </a:spcAft>
        <a:defRPr sz="2800">
          <a:solidFill>
            <a:srgbClr val="191919"/>
          </a:solidFill>
          <a:latin typeface="Arial Black" pitchFamily="34" charset="0"/>
          <a:ea typeface="+mj-ea"/>
          <a:cs typeface="+mj-cs"/>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Tx/>
        <a:buSzPct val="100000"/>
        <a:buFont typeface="Wingdings" pitchFamily="2" charset="2"/>
        <a:buChar char="§"/>
        <a:defRPr sz="1600">
          <a:solidFill>
            <a:srgbClr val="00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mpany Logo" descr="IBM-logo-50-black"/>
          <p:cNvPicPr>
            <a:picLocks noChangeAspect="1" noChangeArrowheads="1"/>
          </p:cNvPicPr>
          <p:nvPr/>
        </p:nvPicPr>
        <p:blipFill>
          <a:blip r:embed="rId28" cstate="print"/>
          <a:srcRect/>
          <a:stretch>
            <a:fillRect/>
          </a:stretch>
        </p:blipFill>
        <p:spPr bwMode="auto">
          <a:xfrm>
            <a:off x="8831263" y="4552950"/>
            <a:ext cx="160337" cy="431800"/>
          </a:xfrm>
          <a:prstGeom prst="rect">
            <a:avLst/>
          </a:prstGeom>
          <a:noFill/>
          <a:ln w="9525">
            <a:noFill/>
            <a:miter lim="800000"/>
            <a:headEnd/>
            <a:tailEnd/>
          </a:ln>
        </p:spPr>
      </p:pic>
      <p:sp>
        <p:nvSpPr>
          <p:cNvPr id="14" name="Title Placeholder 13"/>
          <p:cNvSpPr>
            <a:spLocks noGrp="1"/>
          </p:cNvSpPr>
          <p:nvPr>
            <p:ph type="title"/>
          </p:nvPr>
        </p:nvSpPr>
        <p:spPr>
          <a:xfrm>
            <a:off x="288000" y="0"/>
            <a:ext cx="8280000" cy="720000"/>
          </a:xfrm>
          <a:prstGeom prst="rect">
            <a:avLst/>
          </a:prstGeom>
        </p:spPr>
        <p:txBody>
          <a:bodyPr vert="horz" lIns="91440" tIns="45720" rIns="91440" bIns="45720" rtlCol="0" anchor="ctr">
            <a:normAutofit/>
          </a:bodyPr>
          <a:lstStyle/>
          <a:p>
            <a:r>
              <a:rPr lang="en-US" dirty="0"/>
              <a:t>Click to edit Master title style</a:t>
            </a:r>
          </a:p>
        </p:txBody>
      </p:sp>
      <p:sp>
        <p:nvSpPr>
          <p:cNvPr id="15" name="Text Placeholder 14"/>
          <p:cNvSpPr>
            <a:spLocks noGrp="1"/>
          </p:cNvSpPr>
          <p:nvPr>
            <p:ph type="body" idx="1"/>
          </p:nvPr>
        </p:nvSpPr>
        <p:spPr>
          <a:xfrm>
            <a:off x="288000" y="720000"/>
            <a:ext cx="8568000" cy="3996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15"/>
          <p:cNvSpPr>
            <a:spLocks noGrp="1"/>
          </p:cNvSpPr>
          <p:nvPr>
            <p:ph type="sldNum" sz="quarter" idx="4"/>
          </p:nvPr>
        </p:nvSpPr>
        <p:spPr>
          <a:xfrm>
            <a:off x="2880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A70603C-638D-4ADC-BB86-29D1E0E6A3CE}" type="slidenum">
              <a:rPr lang="en-US" smtClean="0"/>
              <a:pPr/>
              <a:t>‹#›</a:t>
            </a:fld>
            <a:endParaRPr lang="en-US" dirty="0"/>
          </a:p>
        </p:txBody>
      </p:sp>
    </p:spTree>
    <p:extLst>
      <p:ext uri="{BB962C8B-B14F-4D97-AF65-F5344CB8AC3E}">
        <p14:creationId xmlns:p14="http://schemas.microsoft.com/office/powerpoint/2010/main" val="156157047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transition>
    <p:push dir="u"/>
  </p:transition>
  <p:hf hdr="0" ftr="0" dt="0"/>
  <p:txStyles>
    <p:titleStyle>
      <a:lvl1pPr algn="l" rtl="0" fontAlgn="base">
        <a:lnSpc>
          <a:spcPct val="90000"/>
        </a:lnSpc>
        <a:spcBef>
          <a:spcPct val="0"/>
        </a:spcBef>
        <a:spcAft>
          <a:spcPct val="0"/>
        </a:spcAft>
        <a:defRPr sz="2800">
          <a:solidFill>
            <a:srgbClr val="191919"/>
          </a:solidFill>
          <a:latin typeface="Arial Black" pitchFamily="34" charset="0"/>
          <a:ea typeface="+mj-ea"/>
          <a:cs typeface="+mj-cs"/>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baky@eg.ibm.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hyperlink" Target="mailto:afarouk@eg.ibm.com" TargetMode="Externa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hyperlink" Target="../../../../../Videos/Business%20Analytics%20-%20Turning%20Data%20Into%20Insight.mp4"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youtu.be/6jDjeNJrN14" TargetMode="External"/><Relationship Id="rId4" Type="http://schemas.openxmlformats.org/officeDocument/2006/relationships/image" Target="../media/image3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8" Type="http://schemas.openxmlformats.org/officeDocument/2006/relationships/slide" Target="slide130.xml"/><Relationship Id="rId3" Type="http://schemas.openxmlformats.org/officeDocument/2006/relationships/slide" Target="slide107.xml"/><Relationship Id="rId7" Type="http://schemas.openxmlformats.org/officeDocument/2006/relationships/slide" Target="slide126.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122.xml"/><Relationship Id="rId5" Type="http://schemas.openxmlformats.org/officeDocument/2006/relationships/slide" Target="slide120.xml"/><Relationship Id="rId4" Type="http://schemas.openxmlformats.org/officeDocument/2006/relationships/slide" Target="slide113.xml"/><Relationship Id="rId9" Type="http://schemas.openxmlformats.org/officeDocument/2006/relationships/slide" Target="slide1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5.xml"/><Relationship Id="rId5" Type="http://schemas.openxmlformats.org/officeDocument/2006/relationships/image" Target="../media/image320.png"/><Relationship Id="rId4" Type="http://schemas.openxmlformats.org/officeDocument/2006/relationships/slide" Target="slide16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95.xml"/><Relationship Id="rId3" Type="http://schemas.openxmlformats.org/officeDocument/2006/relationships/slide" Target="slide30.xml"/><Relationship Id="rId7" Type="http://schemas.openxmlformats.org/officeDocument/2006/relationships/slide" Target="slide53.xml"/><Relationship Id="rId12" Type="http://schemas.openxmlformats.org/officeDocument/2006/relationships/slide" Target="slide86.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slide" Target="slide85.xml"/><Relationship Id="rId5" Type="http://schemas.openxmlformats.org/officeDocument/2006/relationships/slide" Target="slide41.xml"/><Relationship Id="rId10" Type="http://schemas.openxmlformats.org/officeDocument/2006/relationships/slide" Target="slide79.xml"/><Relationship Id="rId4" Type="http://schemas.openxmlformats.org/officeDocument/2006/relationships/slide" Target="slide36.xml"/><Relationship Id="rId9" Type="http://schemas.openxmlformats.org/officeDocument/2006/relationships/slide" Target="slide70.xml"/><Relationship Id="rId14" Type="http://schemas.openxmlformats.org/officeDocument/2006/relationships/slide" Target="slide5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8" Type="http://schemas.openxmlformats.org/officeDocument/2006/relationships/hyperlink" Target="mailto:ATorta@grtd123.com" TargetMode="External"/><Relationship Id="rId3" Type="http://schemas.openxmlformats.org/officeDocument/2006/relationships/hyperlink" Target="mailto:DChow@grtd123.com" TargetMode="External"/><Relationship Id="rId7" Type="http://schemas.openxmlformats.org/officeDocument/2006/relationships/hyperlink" Target="mailto:JSinden@grtd123.com" TargetMode="External"/><Relationship Id="rId2" Type="http://schemas.openxmlformats.org/officeDocument/2006/relationships/hyperlink" Target="mailto:admin@grtd123.com" TargetMode="External"/><Relationship Id="rId1" Type="http://schemas.openxmlformats.org/officeDocument/2006/relationships/slideLayout" Target="../slideLayouts/slideLayout2.xml"/><Relationship Id="rId6" Type="http://schemas.openxmlformats.org/officeDocument/2006/relationships/hyperlink" Target="mailto:DSmythe@grtd123.com" TargetMode="External"/><Relationship Id="rId5" Type="http://schemas.openxmlformats.org/officeDocument/2006/relationships/hyperlink" Target="mailto:BScott@grtd123.com" TargetMode="External"/><Relationship Id="rId4" Type="http://schemas.openxmlformats.org/officeDocument/2006/relationships/hyperlink" Target="mailto:FBretton@grtd123.com" TargetMode="External"/><Relationship Id="rId9" Type="http://schemas.openxmlformats.org/officeDocument/2006/relationships/hyperlink" Target="mailto:BHirsch@grtd123.com"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png"/><Relationship Id="rId1" Type="http://schemas.openxmlformats.org/officeDocument/2006/relationships/slideLayout" Target="../slideLayouts/slideLayout22.xml"/><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hyperlink" Target="https://www.ibm.com/developerworks/community/files/app/file/4ea16aea-42e5-4b2e-87a1-50e1e9915246" TargetMode="Externa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8" Type="http://schemas.openxmlformats.org/officeDocument/2006/relationships/hyperlink" Target="http://ibm.biz/ibmskills" TargetMode="External"/><Relationship Id="rId3" Type="http://schemas.openxmlformats.org/officeDocument/2006/relationships/hyperlink" Target="https://ibm.box.com/s/kr3db9cgrti70of8xsvabau9cnvb5axt" TargetMode="External"/><Relationship Id="rId7" Type="http://schemas.openxmlformats.org/officeDocument/2006/relationships/hyperlink" Target="https://www.ibm.com/developerworks/community/wikis/home/wiki/Wfa86fe7f5d0c_468b_91af_5f770b75bf3e" TargetMode="External"/><Relationship Id="rId2" Type="http://schemas.openxmlformats.org/officeDocument/2006/relationships/hyperlink" Target="http://www.youtube.com/user/Analyticszone" TargetMode="External"/><Relationship Id="rId1" Type="http://schemas.openxmlformats.org/officeDocument/2006/relationships/slideLayout" Target="../slideLayouts/slideLayout2.xml"/><Relationship Id="rId6" Type="http://schemas.openxmlformats.org/officeDocument/2006/relationships/hyperlink" Target="http://ibm.biz/Bdi224" TargetMode="External"/><Relationship Id="rId5" Type="http://schemas.openxmlformats.org/officeDocument/2006/relationships/hyperlink" Target="https://www.ibm.com/communities/analytics/cognos-analytics" TargetMode="External"/><Relationship Id="rId10" Type="http://schemas.openxmlformats.org/officeDocument/2006/relationships/hyperlink" Target="https://www.youtube.com/watch?v=aY-fvihogB0" TargetMode="External"/><Relationship Id="rId4" Type="http://schemas.openxmlformats.org/officeDocument/2006/relationships/hyperlink" Target="https://ibm.box.com/s/kmqibabhwrx05og4s1o6dexyft8sukie" TargetMode="External"/><Relationship Id="rId9" Type="http://schemas.openxmlformats.org/officeDocument/2006/relationships/hyperlink" Target="https://www.ibm.com/developerworks/community/groups/service/html/communitystart?communityUuid=1d42470d-f61f-4771-b5c0-a821a7ccc274" TargetMode="Externa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3" Type="http://schemas.openxmlformats.org/officeDocument/2006/relationships/slide" Target="slide150.xml"/><Relationship Id="rId2" Type="http://schemas.openxmlformats.org/officeDocument/2006/relationships/slide" Target="slide146.xml"/><Relationship Id="rId1" Type="http://schemas.openxmlformats.org/officeDocument/2006/relationships/slideLayout" Target="../slideLayouts/slideLayout2.xml"/><Relationship Id="rId4" Type="http://schemas.openxmlformats.org/officeDocument/2006/relationships/slide" Target="slide157.xml"/></Relationships>
</file>

<file path=ppt/slides/_rels/slide146.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png"/></Relationships>
</file>

<file path=ppt/slides/_rels/slide148.xml.rels><?xml version="1.0" encoding="UTF-8" standalone="yes"?>
<Relationships xmlns="http://schemas.openxmlformats.org/package/2006/relationships"><Relationship Id="rId3" Type="http://schemas.openxmlformats.org/officeDocument/2006/relationships/hyperlink" Target="https://play.google.com/store/apps/details?id=com.ibm.cogmob.artoo"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1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g"/><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5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57.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ibm.com/developerworks/data/library/cognos/reporting/active_report/page593.html"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ibm.com/communities/analytics/cognos-analytics-blog/supplementary-ibm-cognos-analytics-11-samples" TargetMode="External"/><Relationship Id="rId5" Type="http://schemas.openxmlformats.org/officeDocument/2006/relationships/hyperlink" Target="ftp://public.dhe.ibm.com/software/data/sw-library/cognos/mobile/tips/index.html" TargetMode="External"/><Relationship Id="rId4" Type="http://schemas.openxmlformats.org/officeDocument/2006/relationships/hyperlink" Target="https://www-03.ibm.com/services/learning/ites.wss/zz-en?pageType=course_description&amp;courseCode=B6098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5.jpeg"/></Relationships>
</file>

<file path=ppt/slides/_rels/slide160.xml.rels><?xml version="1.0" encoding="UTF-8" standalone="yes"?>
<Relationships xmlns="http://schemas.openxmlformats.org/package/2006/relationships"><Relationship Id="rId3" Type="http://schemas.openxmlformats.org/officeDocument/2006/relationships/hyperlink" Target="https://www.ibm.com/support/knowledgecenter/en/SSEP7J_11.0.0/com.ibm.swg.ba.cognos.ca_new.doc/c_ca_nf_11_0_x.html"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hyperlink" Target="https://www.ibm.com/support/knowledgecenter/SSEP7J_11.0.0/com.ibm.swg.ba.cognos.ca_new.doc/c_ca_nf_11_0_x.html"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64.jpeg"/><Relationship Id="rId4" Type="http://schemas.openxmlformats.org/officeDocument/2006/relationships/hyperlink" Target="https://www.ibm.com/communities/analytics/cognos-analytics-blog/cognos-analytics-new-features-by-release"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www.ibm.com/support/knowledgecenter/SSEP7J_11.0.0/com.ibm.swg.ba.cognos.wig_cr.11.0.0.doc/c_gtstd_map_functionality.html"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90.xml"/><Relationship Id="rId1" Type="http://schemas.openxmlformats.org/officeDocument/2006/relationships/slideLayout" Target="../slideLayouts/slideLayout21.xml"/><Relationship Id="rId5" Type="http://schemas.openxmlformats.org/officeDocument/2006/relationships/image" Target="../media/image167.jpeg"/><Relationship Id="rId4" Type="http://schemas.openxmlformats.org/officeDocument/2006/relationships/image" Target="../media/image166.jpeg"/></Relationships>
</file>

<file path=ppt/slides/_rels/slide164.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91.xml"/><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2.xml"/><Relationship Id="rId1" Type="http://schemas.openxmlformats.org/officeDocument/2006/relationships/slideLayout" Target="../slideLayouts/slideLayout21.xml"/><Relationship Id="rId4" Type="http://schemas.openxmlformats.org/officeDocument/2006/relationships/image" Target="../media/image171.png"/></Relationships>
</file>

<file path=ppt/slides/_rels/slide16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3.xml"/><Relationship Id="rId1" Type="http://schemas.openxmlformats.org/officeDocument/2006/relationships/slideLayout" Target="../slideLayouts/slideLayout21.xml"/><Relationship Id="rId4" Type="http://schemas.openxmlformats.org/officeDocument/2006/relationships/image" Target="../media/image173.jpeg"/></Relationships>
</file>

<file path=ppt/slides/_rels/slide1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4.xml"/><Relationship Id="rId1" Type="http://schemas.openxmlformats.org/officeDocument/2006/relationships/slideLayout" Target="../slideLayouts/slideLayout21.xml"/><Relationship Id="rId4" Type="http://schemas.openxmlformats.org/officeDocument/2006/relationships/image" Target="../media/image175.png"/></Relationships>
</file>

<file path=ppt/slides/_rels/slide16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5.xml"/><Relationship Id="rId1" Type="http://schemas.openxmlformats.org/officeDocument/2006/relationships/slideLayout" Target="../slideLayouts/slideLayout21.xml"/><Relationship Id="rId5" Type="http://schemas.openxmlformats.org/officeDocument/2006/relationships/image" Target="../media/image178.jpeg"/><Relationship Id="rId4" Type="http://schemas.openxmlformats.org/officeDocument/2006/relationships/image" Target="../media/image177.jpeg"/></Relationships>
</file>

<file path=ppt/slides/_rels/slide16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96.xml"/><Relationship Id="rId1" Type="http://schemas.openxmlformats.org/officeDocument/2006/relationships/slideLayout" Target="../slideLayouts/slideLayout21.xml"/><Relationship Id="rId6" Type="http://schemas.openxmlformats.org/officeDocument/2006/relationships/image" Target="../media/image182.jpeg"/><Relationship Id="rId5" Type="http://schemas.openxmlformats.org/officeDocument/2006/relationships/image" Target="../media/image181.png"/><Relationship Id="rId4" Type="http://schemas.openxmlformats.org/officeDocument/2006/relationships/image" Target="../media/image18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7.xml"/><Relationship Id="rId1" Type="http://schemas.openxmlformats.org/officeDocument/2006/relationships/slideLayout" Target="../slideLayouts/slideLayout21.xml"/><Relationship Id="rId4" Type="http://schemas.openxmlformats.org/officeDocument/2006/relationships/image" Target="../media/image184.png"/></Relationships>
</file>

<file path=ppt/slides/_rels/slide1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8.xml"/><Relationship Id="rId1" Type="http://schemas.openxmlformats.org/officeDocument/2006/relationships/slideLayout" Target="../slideLayouts/slideLayout21.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1.xml"/><Relationship Id="rId5" Type="http://schemas.openxmlformats.org/officeDocument/2006/relationships/slide" Target="slide144.xml"/><Relationship Id="rId4" Type="http://schemas.openxmlformats.org/officeDocument/2006/relationships/slide" Target="slide10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ibm.biz/ibmPP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ibm.biz/cognosAnalytics"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support.mozilla.org/kb/pop-blocker-settings-exceptions-troubleshoo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www.ibm.biz/ibmskillsacademy"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hyperlink" Target="http://www.ibm.biz/ibmskillsacadem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ibm.com/communities/analytics/cognos-analytics-blog/cognos-business-intelligence-cognos-analytics-all-visualizations-deployment" TargetMode="External"/><Relationship Id="rId2" Type="http://schemas.openxmlformats.org/officeDocument/2006/relationships/hyperlink" Target="https://www.ibm.com/support/knowledgecenter/SSEP7J_11.0.0/com.ibm.swg.ba.cognos.ug_cr_rptstd.doc/c_ti_charts_cnfgs_tbl.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wmf"/><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jpeg"/></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92.jpe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95.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52000" y="1851654"/>
            <a:ext cx="8640000" cy="664797"/>
          </a:xfrm>
        </p:spPr>
        <p:txBody>
          <a:bodyPr/>
          <a:lstStyle/>
          <a:p>
            <a:r>
              <a:rPr lang="en-US" dirty="0"/>
              <a:t>Business Intelligence Analyst</a:t>
            </a:r>
          </a:p>
        </p:txBody>
      </p:sp>
      <p:sp>
        <p:nvSpPr>
          <p:cNvPr id="5" name="Text Placeholder 3"/>
          <p:cNvSpPr>
            <a:spLocks noGrp="1"/>
          </p:cNvSpPr>
          <p:nvPr>
            <p:ph type="body" sz="quarter" idx="14"/>
          </p:nvPr>
        </p:nvSpPr>
        <p:spPr>
          <a:xfrm>
            <a:off x="5369647" y="3236450"/>
            <a:ext cx="3027331" cy="1440000"/>
          </a:xfrm>
        </p:spPr>
        <p:txBody>
          <a:bodyPr lIns="36000" tIns="36000" rIns="36000" bIns="36000">
            <a:normAutofit/>
          </a:bodyPr>
          <a:lstStyle/>
          <a:p>
            <a:pPr lvl="0"/>
            <a:r>
              <a:rPr lang="en-US" b="1" dirty="0">
                <a:solidFill>
                  <a:srgbClr val="080808"/>
                </a:solidFill>
              </a:rPr>
              <a:t>Ahmed Abdel-</a:t>
            </a:r>
            <a:r>
              <a:rPr lang="en-US" b="1" dirty="0" err="1">
                <a:solidFill>
                  <a:srgbClr val="080808"/>
                </a:solidFill>
              </a:rPr>
              <a:t>Baky</a:t>
            </a:r>
            <a:endParaRPr lang="en-US" b="1" dirty="0">
              <a:solidFill>
                <a:srgbClr val="080808"/>
              </a:solidFill>
            </a:endParaRPr>
          </a:p>
          <a:p>
            <a:pPr lvl="0"/>
            <a:r>
              <a:rPr lang="en-US" dirty="0">
                <a:solidFill>
                  <a:srgbClr val="080808"/>
                </a:solidFill>
              </a:rPr>
              <a:t>Software Engineer – Business Analytics</a:t>
            </a:r>
          </a:p>
          <a:p>
            <a:pPr lvl="0"/>
            <a:r>
              <a:rPr lang="en-US" dirty="0">
                <a:solidFill>
                  <a:srgbClr val="080808"/>
                </a:solidFill>
              </a:rPr>
              <a:t>IBM Egypt</a:t>
            </a:r>
          </a:p>
          <a:p>
            <a:pPr lvl="0"/>
            <a:r>
              <a:rPr lang="en-US" dirty="0">
                <a:solidFill>
                  <a:srgbClr val="080808"/>
                </a:solidFill>
                <a:hlinkClick r:id="rId3"/>
              </a:rPr>
              <a:t>abaky@eg.ibm.com</a:t>
            </a:r>
            <a:endParaRPr lang="en-US" dirty="0">
              <a:solidFill>
                <a:srgbClr val="080808"/>
              </a:solidFill>
            </a:endParaRPr>
          </a:p>
          <a:p>
            <a:pPr lvl="0"/>
            <a:r>
              <a:rPr lang="en-US" dirty="0">
                <a:solidFill>
                  <a:srgbClr val="080808"/>
                </a:solidFill>
              </a:rPr>
              <a:t>Phone: 01066876260 / 01110887370</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6965" y="3236450"/>
            <a:ext cx="1112683" cy="1116000"/>
          </a:xfrm>
          <a:prstGeom prst="rect">
            <a:avLst/>
          </a:prstGeom>
        </p:spPr>
      </p:pic>
      <p:sp>
        <p:nvSpPr>
          <p:cNvPr id="9" name="Text Placeholder 3">
            <a:extLst>
              <a:ext uri="{FF2B5EF4-FFF2-40B4-BE49-F238E27FC236}">
                <a16:creationId xmlns:a16="http://schemas.microsoft.com/office/drawing/2014/main" id="{8F5C1902-5891-43AF-B1AD-31736B133562}"/>
              </a:ext>
            </a:extLst>
          </p:cNvPr>
          <p:cNvSpPr txBox="1">
            <a:spLocks/>
          </p:cNvSpPr>
          <p:nvPr/>
        </p:nvSpPr>
        <p:spPr>
          <a:xfrm>
            <a:off x="1459023" y="3246825"/>
            <a:ext cx="3027331" cy="1440000"/>
          </a:xfrm>
          <a:prstGeom prst="rect">
            <a:avLst/>
          </a:prstGeom>
          <a:noFill/>
          <a:ln w="9525">
            <a:noFill/>
            <a:miter lim="800000"/>
            <a:headEnd/>
            <a:tailEnd/>
          </a:ln>
          <a:effectLst/>
        </p:spPr>
        <p:txBody>
          <a:bodyPr vert="horz" wrap="square" lIns="36000" tIns="36000" rIns="36000" bIns="36000" numCol="1" rtlCol="0" anchor="t" anchorCtr="0" compatLnSpc="1">
            <a:prstTxWarp prst="textNoShape">
              <a:avLst/>
            </a:prstTxWarp>
            <a:normAutofit/>
          </a:bodyPr>
          <a:lstStyle>
            <a:lvl1pPr marL="0" indent="0" algn="l" rtl="0" fontAlgn="base">
              <a:spcBef>
                <a:spcPts val="0"/>
              </a:spcBef>
              <a:spcAft>
                <a:spcPct val="0"/>
              </a:spcAft>
              <a:buClr>
                <a:srgbClr val="6D6E70"/>
              </a:buClr>
              <a:buSzPct val="90000"/>
              <a:buFont typeface="Wingdings" pitchFamily="2" charset="2"/>
              <a:buNone/>
              <a:defRPr lang="en-US" sz="1200" dirty="0" smtClean="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a:lnSpc>
                <a:spcPct val="100000"/>
              </a:lnSpc>
            </a:pPr>
            <a:r>
              <a:rPr lang="en-GB" b="1" kern="0" dirty="0">
                <a:solidFill>
                  <a:srgbClr val="080808"/>
                </a:solidFill>
              </a:rPr>
              <a:t>Ahmed Farouk Abdel-Sattar</a:t>
            </a:r>
          </a:p>
          <a:p>
            <a:pPr>
              <a:lnSpc>
                <a:spcPct val="100000"/>
              </a:lnSpc>
            </a:pPr>
            <a:r>
              <a:rPr lang="en-GB" kern="0" dirty="0">
                <a:solidFill>
                  <a:srgbClr val="080808"/>
                </a:solidFill>
              </a:rPr>
              <a:t>IBM Analytics Consultant</a:t>
            </a:r>
          </a:p>
          <a:p>
            <a:pPr>
              <a:lnSpc>
                <a:spcPct val="100000"/>
              </a:lnSpc>
            </a:pPr>
            <a:r>
              <a:rPr lang="en-GB" kern="0" dirty="0">
                <a:solidFill>
                  <a:srgbClr val="080808"/>
                </a:solidFill>
              </a:rPr>
              <a:t>IBM Egypt</a:t>
            </a:r>
          </a:p>
          <a:p>
            <a:pPr>
              <a:lnSpc>
                <a:spcPct val="100000"/>
              </a:lnSpc>
            </a:pPr>
            <a:r>
              <a:rPr lang="en-GB" kern="0" dirty="0">
                <a:solidFill>
                  <a:srgbClr val="080808"/>
                </a:solidFill>
                <a:hlinkClick r:id="rId5"/>
              </a:rPr>
              <a:t>afarouk@eg.ibm.com</a:t>
            </a:r>
            <a:endParaRPr lang="en-GB" kern="0" dirty="0">
              <a:solidFill>
                <a:srgbClr val="080808"/>
              </a:solidFill>
            </a:endParaRPr>
          </a:p>
          <a:p>
            <a:pPr>
              <a:lnSpc>
                <a:spcPct val="100000"/>
              </a:lnSpc>
            </a:pPr>
            <a:r>
              <a:rPr lang="en-GB" kern="0" dirty="0">
                <a:solidFill>
                  <a:srgbClr val="080808"/>
                </a:solidFill>
              </a:rPr>
              <a:t>Phone: 01001083054</a:t>
            </a:r>
          </a:p>
        </p:txBody>
      </p:sp>
      <p:pic>
        <p:nvPicPr>
          <p:cNvPr id="10" name="Picture 9">
            <a:extLst>
              <a:ext uri="{FF2B5EF4-FFF2-40B4-BE49-F238E27FC236}">
                <a16:creationId xmlns:a16="http://schemas.microsoft.com/office/drawing/2014/main" id="{6557B98B-703C-43FC-848C-C843CD2823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232" y="3248483"/>
            <a:ext cx="1092901" cy="1112683"/>
          </a:xfrm>
          <a:prstGeom prst="rect">
            <a:avLst/>
          </a:prstGeom>
        </p:spPr>
      </p:pic>
    </p:spTree>
    <p:extLst>
      <p:ext uri="{BB962C8B-B14F-4D97-AF65-F5344CB8AC3E}">
        <p14:creationId xmlns:p14="http://schemas.microsoft.com/office/powerpoint/2010/main" val="160904990"/>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hlinkClick r:id="rId3" action="ppaction://hlinkfile"/>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1400" y="771514"/>
            <a:ext cx="9000000" cy="4301837"/>
          </a:xfrm>
        </p:spPr>
      </p:pic>
      <p:sp>
        <p:nvSpPr>
          <p:cNvPr id="3" name="Title 2"/>
          <p:cNvSpPr>
            <a:spLocks noGrp="1"/>
          </p:cNvSpPr>
          <p:nvPr>
            <p:ph type="title"/>
          </p:nvPr>
        </p:nvSpPr>
        <p:spPr/>
        <p:txBody>
          <a:bodyPr>
            <a:normAutofit/>
          </a:bodyPr>
          <a:lstStyle/>
          <a:p>
            <a:r>
              <a:rPr lang="en-US" dirty="0">
                <a:hlinkClick r:id="rId5"/>
              </a:rPr>
              <a:t>Business Analytics - Turning Data Into Insight</a:t>
            </a:r>
          </a:p>
        </p:txBody>
      </p:sp>
    </p:spTree>
    <p:extLst>
      <p:ext uri="{BB962C8B-B14F-4D97-AF65-F5344CB8AC3E}">
        <p14:creationId xmlns:p14="http://schemas.microsoft.com/office/powerpoint/2010/main" val="3670393440"/>
      </p:ext>
    </p:extLst>
  </p:cSld>
  <p:clrMapOvr>
    <a:masterClrMapping/>
  </p:clrMapOvr>
  <p:transition>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600"/>
              </a:spcBef>
            </a:pPr>
            <a:r>
              <a:rPr lang="en-US" sz="2400" dirty="0"/>
              <a:t>Format objects </a:t>
            </a:r>
            <a:r>
              <a:rPr lang="en-US" sz="2400" dirty="0">
                <a:solidFill>
                  <a:srgbClr val="00B050"/>
                </a:solidFill>
              </a:rPr>
              <a:t>quickly</a:t>
            </a:r>
            <a:r>
              <a:rPr lang="en-US" sz="2400" dirty="0"/>
              <a:t> and </a:t>
            </a:r>
            <a:r>
              <a:rPr lang="en-US" sz="2400" dirty="0">
                <a:solidFill>
                  <a:srgbClr val="00B050"/>
                </a:solidFill>
              </a:rPr>
              <a:t>consistently</a:t>
            </a:r>
            <a:r>
              <a:rPr lang="en-US" sz="2400" dirty="0"/>
              <a:t> using CSS (Cascading Style Sheets) classes</a:t>
            </a:r>
          </a:p>
          <a:p>
            <a:pPr>
              <a:spcBef>
                <a:spcPts val="600"/>
              </a:spcBef>
            </a:pPr>
            <a:r>
              <a:rPr lang="en-US" sz="2400" dirty="0">
                <a:solidFill>
                  <a:srgbClr val="0070C0"/>
                </a:solidFill>
              </a:rPr>
              <a:t>Classes</a:t>
            </a:r>
            <a:r>
              <a:rPr lang="en-US" sz="2400" dirty="0"/>
              <a:t> property</a:t>
            </a:r>
          </a:p>
          <a:p>
            <a:pPr lvl="1">
              <a:spcBef>
                <a:spcPts val="600"/>
              </a:spcBef>
            </a:pPr>
            <a:r>
              <a:rPr lang="en-US" sz="2000" dirty="0"/>
              <a:t>can apply multiple classes</a:t>
            </a:r>
          </a:p>
          <a:p>
            <a:pPr>
              <a:spcBef>
                <a:spcPts val="600"/>
              </a:spcBef>
            </a:pPr>
            <a:r>
              <a:rPr lang="en-US" sz="2400" dirty="0"/>
              <a:t>(Don’t Print): hides the object in PDF</a:t>
            </a:r>
            <a:endParaRPr lang="en-GB" sz="2400" dirty="0"/>
          </a:p>
        </p:txBody>
      </p:sp>
      <p:sp>
        <p:nvSpPr>
          <p:cNvPr id="3" name="Title 2"/>
          <p:cNvSpPr>
            <a:spLocks noGrp="1"/>
          </p:cNvSpPr>
          <p:nvPr>
            <p:ph type="title"/>
          </p:nvPr>
        </p:nvSpPr>
        <p:spPr/>
        <p:txBody>
          <a:bodyPr>
            <a:normAutofit/>
          </a:bodyPr>
          <a:lstStyle/>
          <a:p>
            <a:r>
              <a:rPr lang="en-US" dirty="0"/>
              <a:t>Format Objects Across Reports - Classes</a:t>
            </a:r>
            <a:endParaRPr lang="en-GB"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100</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0167" y="2769804"/>
            <a:ext cx="8502303" cy="237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261B861-DB04-41F6-9E0F-02A13A8A4EFD}"/>
              </a:ext>
            </a:extLst>
          </p:cNvPr>
          <p:cNvPicPr>
            <a:picLocks noChangeAspect="1"/>
          </p:cNvPicPr>
          <p:nvPr/>
        </p:nvPicPr>
        <p:blipFill>
          <a:blip r:embed="rId3" cstate="print"/>
          <a:stretch>
            <a:fillRect/>
          </a:stretch>
        </p:blipFill>
        <p:spPr>
          <a:xfrm>
            <a:off x="5562110" y="1266605"/>
            <a:ext cx="3302776" cy="1167059"/>
          </a:xfrm>
          <a:prstGeom prst="rect">
            <a:avLst/>
          </a:prstGeom>
        </p:spPr>
      </p:pic>
    </p:spTree>
    <p:extLst>
      <p:ext uri="{BB962C8B-B14F-4D97-AF65-F5344CB8AC3E}">
        <p14:creationId xmlns:p14="http://schemas.microsoft.com/office/powerpoint/2010/main" val="2304370120"/>
      </p:ext>
    </p:extLst>
  </p:cSld>
  <p:clrMapOvr>
    <a:masterClrMapping/>
  </p:clrMapOvr>
  <p:transition>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9" name="Rectangle 5"/>
          <p:cNvSpPr>
            <a:spLocks noGrp="1" noChangeArrowheads="1"/>
          </p:cNvSpPr>
          <p:nvPr>
            <p:ph idx="1"/>
          </p:nvPr>
        </p:nvSpPr>
        <p:spPr/>
        <p:txBody>
          <a:bodyPr>
            <a:normAutofit/>
          </a:bodyPr>
          <a:lstStyle/>
          <a:p>
            <a:r>
              <a:rPr lang="en-US" sz="2800" dirty="0"/>
              <a:t>Product marketing team want to ensure that the proper </a:t>
            </a:r>
            <a:r>
              <a:rPr lang="en-US" sz="2800" dirty="0">
                <a:solidFill>
                  <a:srgbClr val="0070C0"/>
                </a:solidFill>
              </a:rPr>
              <a:t>messages</a:t>
            </a:r>
            <a:r>
              <a:rPr lang="en-US" sz="2800" dirty="0"/>
              <a:t> are reaching the customers</a:t>
            </a:r>
          </a:p>
        </p:txBody>
      </p:sp>
      <p:sp>
        <p:nvSpPr>
          <p:cNvPr id="758788" name="Rectangle 4"/>
          <p:cNvSpPr>
            <a:spLocks noGrp="1" noChangeArrowheads="1"/>
          </p:cNvSpPr>
          <p:nvPr>
            <p:ph type="title"/>
          </p:nvPr>
        </p:nvSpPr>
        <p:spPr/>
        <p:txBody>
          <a:bodyPr>
            <a:normAutofit/>
          </a:bodyPr>
          <a:lstStyle/>
          <a:p>
            <a:r>
              <a:rPr lang="en-US" dirty="0"/>
              <a:t>Homework #4 – Highlighting Search Results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8" y="1850572"/>
            <a:ext cx="9150688" cy="2707747"/>
          </a:xfrm>
          <a:prstGeom prst="rect">
            <a:avLst/>
          </a:prstGeom>
        </p:spPr>
      </p:pic>
    </p:spTree>
  </p:cSld>
  <p:clrMapOvr>
    <a:masterClrMapping/>
  </p:clrMapOvr>
  <p:transition>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IBM Cognos Analytics Author Reports Advanced (v11.0)</a:t>
            </a:r>
          </a:p>
        </p:txBody>
      </p:sp>
      <p:sp>
        <p:nvSpPr>
          <p:cNvPr id="3" name="Text Placeholder 2"/>
          <p:cNvSpPr>
            <a:spLocks noGrp="1"/>
          </p:cNvSpPr>
          <p:nvPr>
            <p:ph type="body" sz="quarter" idx="10"/>
          </p:nvPr>
        </p:nvSpPr>
        <p:spPr>
          <a:xfrm>
            <a:off x="432000" y="3688160"/>
            <a:ext cx="8280000" cy="503590"/>
          </a:xfrm>
        </p:spPr>
        <p:txBody>
          <a:bodyPr/>
          <a:lstStyle/>
          <a:p>
            <a:pPr marL="0" indent="0">
              <a:buNone/>
            </a:pPr>
            <a:r>
              <a:rPr lang="en-US" dirty="0">
                <a:hlinkClick r:id="rId2" action="ppaction://hlinksldjump"/>
              </a:rPr>
              <a:t>B6059</a:t>
            </a:r>
            <a:endParaRPr lang="ar-EG" dirty="0">
              <a:hlinkClick r:id="rId2" action="ppaction://hlinksldjump"/>
            </a:endParaRPr>
          </a:p>
        </p:txBody>
      </p:sp>
    </p:spTree>
  </p:cSld>
  <p:clrMapOvr>
    <a:masterClrMapping/>
  </p:clrMapOvr>
  <p:transition>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324000" indent="-342900">
              <a:spcBef>
                <a:spcPts val="0"/>
              </a:spcBef>
              <a:buClrTx/>
              <a:buSzPct val="100000"/>
              <a:buFont typeface="+mj-lt"/>
              <a:buAutoNum type="arabicPeriod"/>
            </a:pPr>
            <a:r>
              <a:rPr lang="en-US" sz="2800" b="0" dirty="0">
                <a:hlinkClick r:id="rId2" action="ppaction://hlinksldjump"/>
              </a:rPr>
              <a:t>Create Query Models</a:t>
            </a:r>
            <a:endParaRPr lang="en-US" sz="2800" b="0" dirty="0"/>
          </a:p>
          <a:p>
            <a:pPr marL="324000" indent="-342900">
              <a:spcBef>
                <a:spcPts val="0"/>
              </a:spcBef>
              <a:buClrTx/>
              <a:buSzPct val="100000"/>
              <a:buFont typeface="+mj-lt"/>
              <a:buAutoNum type="arabicPeriod"/>
            </a:pPr>
            <a:r>
              <a:rPr lang="en-US" sz="2800" b="0" dirty="0">
                <a:hlinkClick r:id="rId3" action="ppaction://hlinksldjump"/>
              </a:rPr>
              <a:t>Create Reports Based on Query Relationships</a:t>
            </a:r>
            <a:endParaRPr lang="en-US" sz="2800" b="0" dirty="0"/>
          </a:p>
          <a:p>
            <a:pPr marL="324000" indent="-342900">
              <a:spcBef>
                <a:spcPts val="0"/>
              </a:spcBef>
              <a:buClrTx/>
              <a:buSzPct val="100000"/>
              <a:buFont typeface="+mj-lt"/>
              <a:buAutoNum type="arabicPeriod"/>
            </a:pPr>
            <a:r>
              <a:rPr lang="en-US" sz="2800" b="0" dirty="0">
                <a:hlinkClick r:id="rId4" action="ppaction://hlinksldjump"/>
              </a:rPr>
              <a:t>Create Advanced Dynamic Reports</a:t>
            </a:r>
            <a:endParaRPr lang="en-US" sz="2800" b="0" dirty="0"/>
          </a:p>
          <a:p>
            <a:pPr marL="324000" indent="-342900">
              <a:spcBef>
                <a:spcPts val="0"/>
              </a:spcBef>
              <a:buClrTx/>
              <a:buSzPct val="100000"/>
              <a:buFont typeface="+mj-lt"/>
              <a:buAutoNum type="arabicPeriod"/>
            </a:pPr>
            <a:r>
              <a:rPr lang="en-US" sz="2800" b="0" dirty="0">
                <a:hlinkClick r:id="rId5" action="ppaction://hlinksldjump"/>
              </a:rPr>
              <a:t>Design Effective Prompts</a:t>
            </a:r>
            <a:endParaRPr lang="en-US" sz="2800" b="0" dirty="0"/>
          </a:p>
          <a:p>
            <a:pPr marL="324000" indent="-342900">
              <a:spcBef>
                <a:spcPts val="0"/>
              </a:spcBef>
              <a:buClrTx/>
              <a:buSzPct val="100000"/>
              <a:buFont typeface="+mj-lt"/>
              <a:buAutoNum type="arabicPeriod"/>
            </a:pPr>
            <a:r>
              <a:rPr lang="en-US" sz="2800" b="0" dirty="0">
                <a:hlinkClick r:id="rId6" action="ppaction://hlinksldjump"/>
              </a:rPr>
              <a:t>Create Additional Advanced Reports</a:t>
            </a:r>
            <a:endParaRPr lang="en-US" sz="2800" b="0" dirty="0"/>
          </a:p>
          <a:p>
            <a:pPr marL="324000" indent="-342900">
              <a:spcBef>
                <a:spcPts val="0"/>
              </a:spcBef>
              <a:buClrTx/>
              <a:buSzPct val="100000"/>
              <a:buFont typeface="+mj-lt"/>
              <a:buAutoNum type="arabicPeriod"/>
            </a:pPr>
            <a:r>
              <a:rPr lang="en-US" sz="2800" b="0" dirty="0">
                <a:hlinkClick r:id="rId7" action="ppaction://hlinksldjump"/>
              </a:rPr>
              <a:t>Examine the Report Specification</a:t>
            </a:r>
            <a:endParaRPr lang="en-US" sz="2800" b="0" dirty="0"/>
          </a:p>
          <a:p>
            <a:pPr marL="324000" indent="-342900">
              <a:spcBef>
                <a:spcPts val="0"/>
              </a:spcBef>
              <a:buClrTx/>
              <a:buSzPct val="100000"/>
              <a:buFont typeface="+mj-lt"/>
              <a:buAutoNum type="arabicPeriod"/>
            </a:pPr>
            <a:r>
              <a:rPr lang="en-US" sz="2800" b="0" dirty="0">
                <a:hlinkClick r:id="rId8" action="ppaction://hlinksldjump"/>
              </a:rPr>
              <a:t>Distribute Reports Through Bursting</a:t>
            </a:r>
            <a:endParaRPr lang="en-US" sz="2800" b="0" dirty="0"/>
          </a:p>
          <a:p>
            <a:pPr marL="324000" indent="-342900">
              <a:spcBef>
                <a:spcPts val="0"/>
              </a:spcBef>
              <a:buClrTx/>
              <a:buSzPct val="100000"/>
              <a:buFont typeface="+mj-lt"/>
              <a:buAutoNum type="arabicPeriod"/>
            </a:pPr>
            <a:r>
              <a:rPr lang="en-US" sz="2800" b="0" dirty="0">
                <a:hlinkClick r:id="rId9" action="ppaction://hlinksldjump"/>
              </a:rPr>
              <a:t>Enhance User Interaction with HTML</a:t>
            </a:r>
            <a:endParaRPr lang="ar-EG" sz="2800" b="0" dirty="0"/>
          </a:p>
        </p:txBody>
      </p:sp>
      <p:sp>
        <p:nvSpPr>
          <p:cNvPr id="2" name="Title 1"/>
          <p:cNvSpPr>
            <a:spLocks noGrp="1"/>
          </p:cNvSpPr>
          <p:nvPr>
            <p:ph type="title"/>
          </p:nvPr>
        </p:nvSpPr>
        <p:spPr/>
        <p:txBody>
          <a:bodyPr>
            <a:normAutofit/>
          </a:bodyPr>
          <a:lstStyle/>
          <a:p>
            <a:r>
              <a:rPr lang="en-US" dirty="0"/>
              <a:t>Table of Contents – B6059</a:t>
            </a:r>
            <a:endParaRPr lang="ar-EG" dirty="0"/>
          </a:p>
        </p:txBody>
      </p:sp>
    </p:spTree>
    <p:extLst>
      <p:ext uri="{BB962C8B-B14F-4D97-AF65-F5344CB8AC3E}">
        <p14:creationId xmlns:p14="http://schemas.microsoft.com/office/powerpoint/2010/main" val="615076851"/>
      </p:ext>
    </p:extLst>
  </p:cSld>
  <p:clrMapOvr>
    <a:masterClrMapping/>
  </p:clrMapOvr>
  <p:transition>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1</a:t>
            </a:r>
            <a:br>
              <a:rPr lang="en-US" dirty="0"/>
            </a:br>
            <a:r>
              <a:rPr lang="en-US" dirty="0"/>
              <a:t>Create Query Models</a:t>
            </a:r>
          </a:p>
        </p:txBody>
      </p:sp>
      <p:sp>
        <p:nvSpPr>
          <p:cNvPr id="5" name="Text Placeholder 4"/>
          <p:cNvSpPr>
            <a:spLocks noGrp="1"/>
          </p:cNvSpPr>
          <p:nvPr>
            <p:ph type="body" sz="quarter" idx="10"/>
          </p:nvPr>
        </p:nvSpPr>
        <p:spPr>
          <a:xfrm>
            <a:off x="338328" y="2788920"/>
            <a:ext cx="8558784" cy="1080000"/>
          </a:xfrm>
        </p:spPr>
        <p:txBody>
          <a:bodyPr>
            <a:normAutofit/>
          </a:bodyPr>
          <a:lstStyle/>
          <a:p>
            <a:pPr marL="0" indent="0"/>
            <a:endParaRPr lang="ar-EG" dirty="0"/>
          </a:p>
        </p:txBody>
      </p:sp>
    </p:spTree>
  </p:cSld>
  <p:clrMapOvr>
    <a:masterClrMapping/>
  </p:clrMapOvr>
  <p:transition>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20" name="Rectangle 2076"/>
          <p:cNvSpPr>
            <a:spLocks noGrp="1" noChangeArrowheads="1"/>
          </p:cNvSpPr>
          <p:nvPr>
            <p:ph idx="1"/>
          </p:nvPr>
        </p:nvSpPr>
        <p:spPr/>
        <p:txBody>
          <a:bodyPr vert="horz" lIns="108000" tIns="36000" rIns="108000" bIns="36000" rtlCol="0">
            <a:normAutofit/>
          </a:bodyPr>
          <a:lstStyle/>
          <a:p>
            <a:r>
              <a:rPr lang="en-US" sz="1800" dirty="0">
                <a:ea typeface="+mn-ea"/>
              </a:rPr>
              <a:t>Build query models and then connect them to the report layout</a:t>
            </a:r>
          </a:p>
          <a:p>
            <a:r>
              <a:rPr lang="en-US" sz="1800" dirty="0">
                <a:ea typeface="+mn-ea"/>
              </a:rPr>
              <a:t>Add calculated items to queries</a:t>
            </a:r>
          </a:p>
          <a:p>
            <a:r>
              <a:rPr lang="en-US" sz="1800" dirty="0"/>
              <a:t>View Tabular Data of a query</a:t>
            </a:r>
          </a:p>
          <a:p>
            <a:r>
              <a:rPr lang="en-US" sz="1800" dirty="0">
                <a:ea typeface="+mn-ea"/>
              </a:rPr>
              <a:t>Create/modify queries using SQL</a:t>
            </a:r>
          </a:p>
          <a:p>
            <a:r>
              <a:rPr lang="en-US" sz="1800" dirty="0">
                <a:ea typeface="+mn-ea"/>
              </a:rPr>
              <a:t>Add filters and prompts to a report using the query model</a:t>
            </a:r>
          </a:p>
          <a:p>
            <a:pPr lvl="1"/>
            <a:r>
              <a:rPr lang="en-US" sz="1800" dirty="0">
                <a:ea typeface="+mn-ea"/>
              </a:rPr>
              <a:t>e.g. filtering a query based on data from another query</a:t>
            </a:r>
          </a:p>
        </p:txBody>
      </p:sp>
      <p:sp>
        <p:nvSpPr>
          <p:cNvPr id="213019" name="Rectangle 2075"/>
          <p:cNvSpPr>
            <a:spLocks noGrp="1" noChangeArrowheads="1"/>
          </p:cNvSpPr>
          <p:nvPr>
            <p:ph type="title"/>
          </p:nvPr>
        </p:nvSpPr>
        <p:spPr/>
        <p:txBody>
          <a:bodyPr/>
          <a:lstStyle/>
          <a:p>
            <a:r>
              <a:rPr lang="en-US" dirty="0"/>
              <a:t>Objectives</a:t>
            </a:r>
          </a:p>
        </p:txBody>
      </p:sp>
      <p:pic>
        <p:nvPicPr>
          <p:cNvPr id="3074" name="Picture 2" descr="C:\Program Files (x86)\Microsoft Office\MEDIA\CAGCAT10\j029384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2360" y="43338"/>
            <a:ext cx="1738274" cy="1827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Build a Query and Connect it to a report:</a:t>
            </a:r>
          </a:p>
          <a:p>
            <a:pPr lvl="1"/>
            <a:r>
              <a:rPr lang="en-US" dirty="0"/>
              <a:t>Product line, Product type, Revenue, Projected Revenue (1.07 * Revenue)</a:t>
            </a:r>
          </a:p>
          <a:p>
            <a:endParaRPr lang="en-US" dirty="0"/>
          </a:p>
          <a:p>
            <a:r>
              <a:rPr lang="en-US" dirty="0"/>
              <a:t>Create a report using an SQL statement</a:t>
            </a:r>
          </a:p>
          <a:p>
            <a:pPr lvl="1"/>
            <a:r>
              <a:rPr lang="en-US" dirty="0"/>
              <a:t>Show Generated SQL/MDX</a:t>
            </a:r>
          </a:p>
          <a:p>
            <a:pPr lvl="1"/>
            <a:r>
              <a:rPr lang="en-US" dirty="0"/>
              <a:t>Save to a text file</a:t>
            </a:r>
          </a:p>
          <a:p>
            <a:pPr lvl="1"/>
            <a:r>
              <a:rPr lang="en-US" dirty="0"/>
              <a:t>Create a query using SQL statement (and specify the data source)</a:t>
            </a:r>
          </a:p>
          <a:p>
            <a:pPr lvl="1"/>
            <a:r>
              <a:rPr lang="en-US" dirty="0"/>
              <a:t>Rename query items and remove “For Fetch Only”</a:t>
            </a:r>
          </a:p>
          <a:p>
            <a:endParaRPr lang="en-US" dirty="0"/>
          </a:p>
          <a:p>
            <a:r>
              <a:rPr lang="en-US" dirty="0"/>
              <a:t>Filter query data against data in a separate query</a:t>
            </a:r>
          </a:p>
          <a:p>
            <a:pPr lvl="1"/>
            <a:r>
              <a:rPr lang="en-US" dirty="0"/>
              <a:t>Query1: get products generating revenue ≥ 150,000,000</a:t>
            </a:r>
          </a:p>
          <a:p>
            <a:pPr lvl="1"/>
            <a:r>
              <a:rPr lang="en-US" dirty="0"/>
              <a:t>Query2: get quantity sold from those products, by country</a:t>
            </a:r>
          </a:p>
        </p:txBody>
      </p:sp>
      <p:sp>
        <p:nvSpPr>
          <p:cNvPr id="3" name="Title 2"/>
          <p:cNvSpPr>
            <a:spLocks noGrp="1"/>
          </p:cNvSpPr>
          <p:nvPr>
            <p:ph type="title"/>
          </p:nvPr>
        </p:nvSpPr>
        <p:spPr/>
        <p:txBody>
          <a:bodyPr/>
          <a:lstStyle/>
          <a:p>
            <a:r>
              <a:rPr lang="en-US" dirty="0"/>
              <a:t>Demos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106</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012192" y="3973861"/>
            <a:ext cx="3041796" cy="1028213"/>
          </a:xfrm>
          <a:prstGeom prst="rect">
            <a:avLst/>
          </a:prstGeom>
          <a:noFill/>
          <a:ln w="9525">
            <a:noFill/>
            <a:miter lim="800000"/>
            <a:headEnd/>
            <a:tailEnd/>
          </a:ln>
          <a:effectLst/>
        </p:spPr>
      </p:pic>
    </p:spTree>
  </p:cSld>
  <p:clrMapOvr>
    <a:masterClrMapping/>
  </p:clrMapOvr>
  <p:transition>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2</a:t>
            </a:r>
            <a:br>
              <a:rPr lang="en-US" dirty="0"/>
            </a:br>
            <a:r>
              <a:rPr lang="en-US" dirty="0"/>
              <a:t>Create Reports Based on Query Relationships</a:t>
            </a:r>
          </a:p>
        </p:txBody>
      </p:sp>
    </p:spTree>
  </p:cSld>
  <p:clrMapOvr>
    <a:masterClrMapping/>
  </p:clrMapOvr>
  <p:transition>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6401" y="905176"/>
            <a:ext cx="5070762" cy="3596400"/>
          </a:xfrm>
        </p:spPr>
        <p:txBody>
          <a:bodyPr>
            <a:normAutofit/>
          </a:bodyPr>
          <a:lstStyle/>
          <a:p>
            <a:r>
              <a:rPr lang="en-US" sz="2520" dirty="0">
                <a:solidFill>
                  <a:srgbClr val="FF0000"/>
                </a:solidFill>
              </a:rPr>
              <a:t>List</a:t>
            </a:r>
            <a:r>
              <a:rPr lang="en-US" sz="2520" dirty="0"/>
              <a:t> </a:t>
            </a:r>
            <a:r>
              <a:rPr lang="en-US" sz="2520" u="sng" dirty="0"/>
              <a:t>sales representatives</a:t>
            </a:r>
            <a:r>
              <a:rPr lang="en-US" sz="2520" dirty="0"/>
              <a:t> </a:t>
            </a:r>
            <a:r>
              <a:rPr lang="en-US" sz="2520" dirty="0">
                <a:solidFill>
                  <a:srgbClr val="0000FF"/>
                </a:solidFill>
              </a:rPr>
              <a:t>then</a:t>
            </a:r>
            <a:r>
              <a:rPr lang="en-US" sz="2520" dirty="0"/>
              <a:t> </a:t>
            </a:r>
            <a:r>
              <a:rPr lang="en-US" sz="2520" u="sng" dirty="0"/>
              <a:t>order methods</a:t>
            </a:r>
            <a:r>
              <a:rPr lang="en-US" sz="2520" dirty="0"/>
              <a:t> that did not achieve their yearly targets in 2012</a:t>
            </a:r>
          </a:p>
          <a:p>
            <a:pPr marL="485977" lvl="1" indent="-226789"/>
            <a:endParaRPr lang="en-US" sz="2160" dirty="0"/>
          </a:p>
          <a:p>
            <a:pPr marL="485977" lvl="1" indent="-226789"/>
            <a:r>
              <a:rPr lang="en-US" sz="2160" dirty="0"/>
              <a:t>Yearly target for a sales rep: </a:t>
            </a:r>
            <a:r>
              <a:rPr lang="en-US" sz="2160" dirty="0">
                <a:solidFill>
                  <a:srgbClr val="00B050"/>
                </a:solidFill>
              </a:rPr>
              <a:t>2M</a:t>
            </a:r>
          </a:p>
          <a:p>
            <a:pPr marL="485977" lvl="1" indent="-226789"/>
            <a:r>
              <a:rPr lang="en-US" sz="2160" dirty="0"/>
              <a:t>Yearly target for an order method: </a:t>
            </a:r>
            <a:r>
              <a:rPr lang="en-US" sz="2160" dirty="0">
                <a:solidFill>
                  <a:srgbClr val="00B050"/>
                </a:solidFill>
              </a:rPr>
              <a:t>24M</a:t>
            </a:r>
          </a:p>
        </p:txBody>
      </p:sp>
      <p:sp>
        <p:nvSpPr>
          <p:cNvPr id="3" name="Title 2"/>
          <p:cNvSpPr>
            <a:spLocks noGrp="1"/>
          </p:cNvSpPr>
          <p:nvPr>
            <p:ph type="title"/>
          </p:nvPr>
        </p:nvSpPr>
        <p:spPr/>
        <p:txBody>
          <a:bodyPr/>
          <a:lstStyle/>
          <a:p>
            <a:r>
              <a:rPr lang="en-US" dirty="0"/>
              <a:t>Demo 1: Set Operations</a:t>
            </a:r>
            <a:endParaRPr lang="ar-E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87164" y="551299"/>
            <a:ext cx="2838790" cy="4043125"/>
          </a:xfrm>
          <a:prstGeom prst="rect">
            <a:avLst/>
          </a:prstGeom>
          <a:noFill/>
          <a:ln w="9525">
            <a:noFill/>
            <a:miter lim="800000"/>
            <a:headEnd/>
            <a:tailEnd/>
          </a:ln>
          <a:effectLst/>
        </p:spPr>
      </p:pic>
    </p:spTree>
    <p:extLst>
      <p:ext uri="{BB962C8B-B14F-4D97-AF65-F5344CB8AC3E}">
        <p14:creationId xmlns:p14="http://schemas.microsoft.com/office/powerpoint/2010/main" val="3778771444"/>
      </p:ext>
    </p:extLst>
  </p:cSld>
  <p:clrMapOvr>
    <a:masterClrMapping/>
  </p:clrMapOvr>
  <p:transition>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1"/>
          </p:nvPr>
        </p:nvSpPr>
        <p:spPr/>
        <p:txBody>
          <a:bodyPr>
            <a:noAutofit/>
          </a:bodyPr>
          <a:lstStyle/>
          <a:p>
            <a:r>
              <a:rPr lang="en-US" sz="2000" dirty="0"/>
              <a:t>To answer a business question</a:t>
            </a:r>
          </a:p>
          <a:p>
            <a:r>
              <a:rPr lang="en-US" sz="2000" dirty="0"/>
              <a:t>For relational &amp; dimensional models</a:t>
            </a:r>
          </a:p>
          <a:p>
            <a:r>
              <a:rPr lang="en-US" sz="2000" dirty="0"/>
              <a:t>Inner &amp; Outer joins</a:t>
            </a:r>
          </a:p>
        </p:txBody>
      </p:sp>
      <p:sp>
        <p:nvSpPr>
          <p:cNvPr id="80898" name="Rectangle 2"/>
          <p:cNvSpPr>
            <a:spLocks noGrp="1" noChangeArrowheads="1"/>
          </p:cNvSpPr>
          <p:nvPr>
            <p:ph type="title"/>
          </p:nvPr>
        </p:nvSpPr>
        <p:spPr>
          <a:prstGeom prst="rect">
            <a:avLst/>
          </a:prstGeom>
          <a:noFill/>
        </p:spPr>
        <p:txBody>
          <a:bodyPr>
            <a:normAutofit/>
          </a:bodyPr>
          <a:lstStyle/>
          <a:p>
            <a:r>
              <a:rPr lang="en-GB" dirty="0"/>
              <a:t>Create reports by joining queries</a:t>
            </a:r>
          </a:p>
        </p:txBody>
      </p:sp>
      <p:graphicFrame>
        <p:nvGraphicFramePr>
          <p:cNvPr id="8" name="Table 7">
            <a:extLst>
              <a:ext uri="{FF2B5EF4-FFF2-40B4-BE49-F238E27FC236}">
                <a16:creationId xmlns:a16="http://schemas.microsoft.com/office/drawing/2014/main" id="{3B3B1EAE-E5FC-432E-A836-F5B28D7A0B01}"/>
              </a:ext>
            </a:extLst>
          </p:cNvPr>
          <p:cNvGraphicFramePr>
            <a:graphicFrameLocks noGrp="1"/>
          </p:cNvGraphicFramePr>
          <p:nvPr>
            <p:extLst>
              <p:ext uri="{D42A27DB-BD31-4B8C-83A1-F6EECF244321}">
                <p14:modId xmlns:p14="http://schemas.microsoft.com/office/powerpoint/2010/main" val="3173942193"/>
              </p:ext>
            </p:extLst>
          </p:nvPr>
        </p:nvGraphicFramePr>
        <p:xfrm>
          <a:off x="161511" y="2685315"/>
          <a:ext cx="5715634" cy="548640"/>
        </p:xfrm>
        <a:graphic>
          <a:graphicData uri="http://schemas.openxmlformats.org/drawingml/2006/table">
            <a:tbl>
              <a:tblPr firstRow="1" bandRow="1">
                <a:tableStyleId>{5C22544A-7EE6-4342-B048-85BDC9FD1C3A}</a:tableStyleId>
              </a:tblPr>
              <a:tblGrid>
                <a:gridCol w="1400727">
                  <a:extLst>
                    <a:ext uri="{9D8B030D-6E8A-4147-A177-3AD203B41FA5}">
                      <a16:colId xmlns:a16="http://schemas.microsoft.com/office/drawing/2014/main" val="2159074791"/>
                    </a:ext>
                  </a:extLst>
                </a:gridCol>
                <a:gridCol w="1799475">
                  <a:extLst>
                    <a:ext uri="{9D8B030D-6E8A-4147-A177-3AD203B41FA5}">
                      <a16:colId xmlns:a16="http://schemas.microsoft.com/office/drawing/2014/main" val="3210482942"/>
                    </a:ext>
                  </a:extLst>
                </a:gridCol>
                <a:gridCol w="1094087">
                  <a:extLst>
                    <a:ext uri="{9D8B030D-6E8A-4147-A177-3AD203B41FA5}">
                      <a16:colId xmlns:a16="http://schemas.microsoft.com/office/drawing/2014/main" val="3079748505"/>
                    </a:ext>
                  </a:extLst>
                </a:gridCol>
                <a:gridCol w="1421345">
                  <a:extLst>
                    <a:ext uri="{9D8B030D-6E8A-4147-A177-3AD203B41FA5}">
                      <a16:colId xmlns:a16="http://schemas.microsoft.com/office/drawing/2014/main" val="2627602540"/>
                    </a:ext>
                  </a:extLst>
                </a:gridCol>
              </a:tblGrid>
              <a:tr h="249594">
                <a:tc>
                  <a:txBody>
                    <a:bodyPr/>
                    <a:lstStyle/>
                    <a:p>
                      <a:pPr algn="ctr"/>
                      <a:r>
                        <a:rPr lang="en-US" sz="1200" dirty="0" err="1"/>
                        <a:t>DepartmentID</a:t>
                      </a:r>
                      <a:endParaRPr lang="en-US" sz="1200" dirty="0"/>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DepartmentName</a:t>
                      </a:r>
                      <a:endParaRPr lang="en-US" sz="1200" dirty="0"/>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ManagerID</a:t>
                      </a:r>
                      <a:endParaRPr lang="en-US" sz="1200" dirty="0"/>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ManagerName</a:t>
                      </a:r>
                      <a:endParaRPr lang="en-US" sz="1200" dirty="0"/>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6178274"/>
                  </a:ext>
                </a:extLst>
              </a:tr>
              <a:tr h="249594">
                <a:tc>
                  <a:txBody>
                    <a:bodyPr/>
                    <a:lstStyle/>
                    <a:p>
                      <a:r>
                        <a:rPr lang="en-US" sz="1200" dirty="0">
                          <a:solidFill>
                            <a:srgbClr val="080808"/>
                          </a:solidFill>
                        </a:rPr>
                        <a:t>2</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Information Systems</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3</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Omar</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4138749"/>
                  </a:ext>
                </a:extLst>
              </a:tr>
            </a:tbl>
          </a:graphicData>
        </a:graphic>
      </p:graphicFrame>
      <p:sp>
        <p:nvSpPr>
          <p:cNvPr id="9" name="Text Placeholder 7">
            <a:extLst>
              <a:ext uri="{FF2B5EF4-FFF2-40B4-BE49-F238E27FC236}">
                <a16:creationId xmlns:a16="http://schemas.microsoft.com/office/drawing/2014/main" id="{B3BF3429-D67A-45C8-83F3-4FAAED3EC224}"/>
              </a:ext>
            </a:extLst>
          </p:cNvPr>
          <p:cNvSpPr txBox="1">
            <a:spLocks/>
          </p:cNvSpPr>
          <p:nvPr/>
        </p:nvSpPr>
        <p:spPr>
          <a:xfrm>
            <a:off x="161510" y="2301760"/>
            <a:ext cx="1305145" cy="360000"/>
          </a:xfrm>
          <a:prstGeom prst="rect">
            <a:avLst/>
          </a:prstGeom>
        </p:spPr>
        <p:txBody>
          <a:bodyPr>
            <a:normAutofit/>
          </a:bodyPr>
          <a:lstStyle>
            <a:lvl1pPr marL="173038" indent="-173038" algn="l" rtl="0" fontAlgn="base">
              <a:spcBef>
                <a:spcPct val="50000"/>
              </a:spcBef>
              <a:spcAft>
                <a:spcPct val="0"/>
              </a:spcAft>
              <a:buClrTx/>
              <a:buSzPct val="100000"/>
              <a:buFont typeface="Wingdings" pitchFamily="2" charset="2"/>
              <a:buChar char="§"/>
              <a:defRPr sz="1600">
                <a:solidFill>
                  <a:srgbClr val="00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buNone/>
            </a:pPr>
            <a:r>
              <a:rPr lang="en-US" b="1" kern="0" dirty="0"/>
              <a:t>Inner Join</a:t>
            </a:r>
          </a:p>
        </p:txBody>
      </p:sp>
      <p:graphicFrame>
        <p:nvGraphicFramePr>
          <p:cNvPr id="10" name="Table 9">
            <a:extLst>
              <a:ext uri="{FF2B5EF4-FFF2-40B4-BE49-F238E27FC236}">
                <a16:creationId xmlns:a16="http://schemas.microsoft.com/office/drawing/2014/main" id="{BFC12861-D374-4335-96C2-3159613AA5DF}"/>
              </a:ext>
            </a:extLst>
          </p:cNvPr>
          <p:cNvGraphicFramePr>
            <a:graphicFrameLocks noGrp="1"/>
          </p:cNvGraphicFramePr>
          <p:nvPr>
            <p:extLst>
              <p:ext uri="{D42A27DB-BD31-4B8C-83A1-F6EECF244321}">
                <p14:modId xmlns:p14="http://schemas.microsoft.com/office/powerpoint/2010/main" val="2475198718"/>
              </p:ext>
            </p:extLst>
          </p:nvPr>
        </p:nvGraphicFramePr>
        <p:xfrm>
          <a:off x="146199" y="3675425"/>
          <a:ext cx="5715634" cy="1371600"/>
        </p:xfrm>
        <a:graphic>
          <a:graphicData uri="http://schemas.openxmlformats.org/drawingml/2006/table">
            <a:tbl>
              <a:tblPr firstRow="1" bandRow="1">
                <a:tableStyleId>{5C22544A-7EE6-4342-B048-85BDC9FD1C3A}</a:tableStyleId>
              </a:tblPr>
              <a:tblGrid>
                <a:gridCol w="1400727">
                  <a:extLst>
                    <a:ext uri="{9D8B030D-6E8A-4147-A177-3AD203B41FA5}">
                      <a16:colId xmlns:a16="http://schemas.microsoft.com/office/drawing/2014/main" val="2159074791"/>
                    </a:ext>
                  </a:extLst>
                </a:gridCol>
                <a:gridCol w="1799475">
                  <a:extLst>
                    <a:ext uri="{9D8B030D-6E8A-4147-A177-3AD203B41FA5}">
                      <a16:colId xmlns:a16="http://schemas.microsoft.com/office/drawing/2014/main" val="3210482942"/>
                    </a:ext>
                  </a:extLst>
                </a:gridCol>
                <a:gridCol w="1094087">
                  <a:extLst>
                    <a:ext uri="{9D8B030D-6E8A-4147-A177-3AD203B41FA5}">
                      <a16:colId xmlns:a16="http://schemas.microsoft.com/office/drawing/2014/main" val="3079748505"/>
                    </a:ext>
                  </a:extLst>
                </a:gridCol>
                <a:gridCol w="1421345">
                  <a:extLst>
                    <a:ext uri="{9D8B030D-6E8A-4147-A177-3AD203B41FA5}">
                      <a16:colId xmlns:a16="http://schemas.microsoft.com/office/drawing/2014/main" val="2627602540"/>
                    </a:ext>
                  </a:extLst>
                </a:gridCol>
              </a:tblGrid>
              <a:tr h="249594">
                <a:tc>
                  <a:txBody>
                    <a:bodyPr/>
                    <a:lstStyle/>
                    <a:p>
                      <a:pPr algn="ctr"/>
                      <a:r>
                        <a:rPr lang="en-US" sz="1200" dirty="0" err="1"/>
                        <a:t>DepartmentID</a:t>
                      </a:r>
                      <a:endParaRPr lang="en-US" sz="1200" dirty="0"/>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DepartmentName</a:t>
                      </a:r>
                      <a:endParaRPr lang="en-US" sz="1200" dirty="0"/>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ManagerID</a:t>
                      </a:r>
                      <a:endParaRPr lang="en-US" sz="1200" dirty="0"/>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ManagerName</a:t>
                      </a:r>
                      <a:endParaRPr lang="en-US" sz="1200" dirty="0"/>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6178274"/>
                  </a:ext>
                </a:extLst>
              </a:tr>
              <a:tr h="249594">
                <a:tc>
                  <a:txBody>
                    <a:bodyPr/>
                    <a:lstStyle/>
                    <a:p>
                      <a:r>
                        <a:rPr lang="en-US" sz="1200" dirty="0">
                          <a:solidFill>
                            <a:srgbClr val="080808"/>
                          </a:solidFill>
                        </a:rPr>
                        <a:t>1</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Computer Science</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n-US" sz="1200" dirty="0">
                        <a:solidFill>
                          <a:srgbClr val="080808"/>
                        </a:solidFill>
                      </a:endParaRP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n-US" sz="1200" dirty="0">
                        <a:solidFill>
                          <a:srgbClr val="080808"/>
                        </a:solidFill>
                      </a:endParaRP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929564"/>
                  </a:ext>
                </a:extLst>
              </a:tr>
              <a:tr h="249594">
                <a:tc>
                  <a:txBody>
                    <a:bodyPr/>
                    <a:lstStyle/>
                    <a:p>
                      <a:r>
                        <a:rPr lang="en-US" sz="1200" dirty="0">
                          <a:solidFill>
                            <a:srgbClr val="080808"/>
                          </a:solidFill>
                        </a:rPr>
                        <a:t>2</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Information Systems</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3</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Omar</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4138749"/>
                  </a:ext>
                </a:extLst>
              </a:tr>
              <a:tr h="249594">
                <a:tc>
                  <a:txBody>
                    <a:bodyPr/>
                    <a:lstStyle/>
                    <a:p>
                      <a:endParaRPr lang="en-US" sz="1200" dirty="0">
                        <a:solidFill>
                          <a:srgbClr val="080808"/>
                        </a:solidFill>
                      </a:endParaRP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00" dirty="0">
                        <a:solidFill>
                          <a:srgbClr val="080808"/>
                        </a:solidFill>
                      </a:endParaRP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1</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Ahmed</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2528203"/>
                  </a:ext>
                </a:extLst>
              </a:tr>
              <a:tr h="249594">
                <a:tc>
                  <a:txBody>
                    <a:bodyPr/>
                    <a:lstStyle/>
                    <a:p>
                      <a:endParaRPr lang="en-US" sz="1200" dirty="0">
                        <a:solidFill>
                          <a:srgbClr val="080808"/>
                        </a:solidFill>
                      </a:endParaRP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rgbClr val="080808"/>
                        </a:solidFill>
                      </a:endParaRP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2</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Ali</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1355145"/>
                  </a:ext>
                </a:extLst>
              </a:tr>
            </a:tbl>
          </a:graphicData>
        </a:graphic>
      </p:graphicFrame>
      <p:sp>
        <p:nvSpPr>
          <p:cNvPr id="11" name="Text Placeholder 7">
            <a:extLst>
              <a:ext uri="{FF2B5EF4-FFF2-40B4-BE49-F238E27FC236}">
                <a16:creationId xmlns:a16="http://schemas.microsoft.com/office/drawing/2014/main" id="{B9D829A8-0495-4B39-8EF8-169B7BD95E15}"/>
              </a:ext>
            </a:extLst>
          </p:cNvPr>
          <p:cNvSpPr txBox="1">
            <a:spLocks/>
          </p:cNvSpPr>
          <p:nvPr/>
        </p:nvSpPr>
        <p:spPr>
          <a:xfrm>
            <a:off x="146199" y="3315425"/>
            <a:ext cx="1500476" cy="360000"/>
          </a:xfrm>
          <a:prstGeom prst="rect">
            <a:avLst/>
          </a:prstGeom>
        </p:spPr>
        <p:txBody>
          <a:bodyPr>
            <a:normAutofit/>
          </a:bodyPr>
          <a:lstStyle>
            <a:lvl1pPr marL="173038" indent="-173038" algn="l" rtl="0" fontAlgn="base">
              <a:spcBef>
                <a:spcPct val="50000"/>
              </a:spcBef>
              <a:spcAft>
                <a:spcPct val="0"/>
              </a:spcAft>
              <a:buClrTx/>
              <a:buSzPct val="100000"/>
              <a:buFont typeface="Wingdings" pitchFamily="2" charset="2"/>
              <a:buChar char="§"/>
              <a:defRPr sz="1600">
                <a:solidFill>
                  <a:srgbClr val="00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buNone/>
            </a:pPr>
            <a:r>
              <a:rPr lang="en-US" b="1" kern="0" dirty="0"/>
              <a:t>Outer Join</a:t>
            </a:r>
          </a:p>
        </p:txBody>
      </p:sp>
      <p:graphicFrame>
        <p:nvGraphicFramePr>
          <p:cNvPr id="16" name="Table 15">
            <a:extLst>
              <a:ext uri="{FF2B5EF4-FFF2-40B4-BE49-F238E27FC236}">
                <a16:creationId xmlns:a16="http://schemas.microsoft.com/office/drawing/2014/main" id="{1FDE80D9-576D-4255-ACA0-5C0C74FE85FC}"/>
              </a:ext>
            </a:extLst>
          </p:cNvPr>
          <p:cNvGraphicFramePr>
            <a:graphicFrameLocks noGrp="1"/>
          </p:cNvGraphicFramePr>
          <p:nvPr>
            <p:extLst>
              <p:ext uri="{D42A27DB-BD31-4B8C-83A1-F6EECF244321}">
                <p14:modId xmlns:p14="http://schemas.microsoft.com/office/powerpoint/2010/main" val="3121097357"/>
              </p:ext>
            </p:extLst>
          </p:nvPr>
        </p:nvGraphicFramePr>
        <p:xfrm>
          <a:off x="6777245" y="323679"/>
          <a:ext cx="2295256" cy="1097280"/>
        </p:xfrm>
        <a:graphic>
          <a:graphicData uri="http://schemas.openxmlformats.org/drawingml/2006/table">
            <a:tbl>
              <a:tblPr firstRow="1" bandRow="1">
                <a:tableStyleId>{5C22544A-7EE6-4342-B048-85BDC9FD1C3A}</a:tableStyleId>
              </a:tblPr>
              <a:tblGrid>
                <a:gridCol w="962982">
                  <a:extLst>
                    <a:ext uri="{9D8B030D-6E8A-4147-A177-3AD203B41FA5}">
                      <a16:colId xmlns:a16="http://schemas.microsoft.com/office/drawing/2014/main" val="2159074791"/>
                    </a:ext>
                  </a:extLst>
                </a:gridCol>
                <a:gridCol w="1332274">
                  <a:extLst>
                    <a:ext uri="{9D8B030D-6E8A-4147-A177-3AD203B41FA5}">
                      <a16:colId xmlns:a16="http://schemas.microsoft.com/office/drawing/2014/main" val="3210482942"/>
                    </a:ext>
                  </a:extLst>
                </a:gridCol>
              </a:tblGrid>
              <a:tr h="249594">
                <a:tc>
                  <a:txBody>
                    <a:bodyPr/>
                    <a:lstStyle/>
                    <a:p>
                      <a:pPr algn="ctr"/>
                      <a:r>
                        <a:rPr lang="en-US" sz="1200" dirty="0" err="1"/>
                        <a:t>ManagerID</a:t>
                      </a:r>
                      <a:endParaRPr lang="en-US" sz="1200" dirty="0"/>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ManagerName</a:t>
                      </a:r>
                      <a:endParaRPr lang="en-US" sz="1200" dirty="0"/>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6178274"/>
                  </a:ext>
                </a:extLst>
              </a:tr>
              <a:tr h="249594">
                <a:tc>
                  <a:txBody>
                    <a:bodyPr/>
                    <a:lstStyle/>
                    <a:p>
                      <a:r>
                        <a:rPr lang="en-US" sz="1200" dirty="0">
                          <a:solidFill>
                            <a:srgbClr val="080808"/>
                          </a:solidFill>
                        </a:rPr>
                        <a:t>1</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Ahmed</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929564"/>
                  </a:ext>
                </a:extLst>
              </a:tr>
              <a:tr h="249594">
                <a:tc>
                  <a:txBody>
                    <a:bodyPr/>
                    <a:lstStyle/>
                    <a:p>
                      <a:r>
                        <a:rPr lang="en-US" sz="1200" dirty="0">
                          <a:solidFill>
                            <a:srgbClr val="080808"/>
                          </a:solidFill>
                        </a:rPr>
                        <a:t>2</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Ali</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4138749"/>
                  </a:ext>
                </a:extLst>
              </a:tr>
              <a:tr h="249594">
                <a:tc>
                  <a:txBody>
                    <a:bodyPr/>
                    <a:lstStyle/>
                    <a:p>
                      <a:r>
                        <a:rPr lang="en-US" sz="1200" dirty="0">
                          <a:solidFill>
                            <a:srgbClr val="080808"/>
                          </a:solidFill>
                        </a:rPr>
                        <a:t>3</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Omar</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6111660"/>
                  </a:ext>
                </a:extLst>
              </a:tr>
            </a:tbl>
          </a:graphicData>
        </a:graphic>
      </p:graphicFrame>
      <p:sp>
        <p:nvSpPr>
          <p:cNvPr id="17" name="Text Placeholder 7">
            <a:extLst>
              <a:ext uri="{FF2B5EF4-FFF2-40B4-BE49-F238E27FC236}">
                <a16:creationId xmlns:a16="http://schemas.microsoft.com/office/drawing/2014/main" id="{484E2779-8FBF-436D-80D3-B558A5426258}"/>
              </a:ext>
            </a:extLst>
          </p:cNvPr>
          <p:cNvSpPr txBox="1">
            <a:spLocks/>
          </p:cNvSpPr>
          <p:nvPr/>
        </p:nvSpPr>
        <p:spPr>
          <a:xfrm>
            <a:off x="6777244" y="-33206"/>
            <a:ext cx="1125125" cy="360000"/>
          </a:xfrm>
          <a:prstGeom prst="rect">
            <a:avLst/>
          </a:prstGeom>
        </p:spPr>
        <p:txBody>
          <a:bodyPr>
            <a:normAutofit/>
          </a:bodyPr>
          <a:lstStyle>
            <a:lvl1pPr marL="173038" indent="-173038" algn="l" rtl="0" fontAlgn="base">
              <a:spcBef>
                <a:spcPct val="50000"/>
              </a:spcBef>
              <a:spcAft>
                <a:spcPct val="0"/>
              </a:spcAft>
              <a:buClrTx/>
              <a:buSzPct val="100000"/>
              <a:buFont typeface="Wingdings" pitchFamily="2" charset="2"/>
              <a:buChar char="§"/>
              <a:defRPr sz="1600">
                <a:solidFill>
                  <a:srgbClr val="00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buNone/>
            </a:pPr>
            <a:r>
              <a:rPr lang="en-US" b="1" kern="0" dirty="0"/>
              <a:t>Manager</a:t>
            </a:r>
          </a:p>
        </p:txBody>
      </p:sp>
      <p:graphicFrame>
        <p:nvGraphicFramePr>
          <p:cNvPr id="18" name="Table 17">
            <a:extLst>
              <a:ext uri="{FF2B5EF4-FFF2-40B4-BE49-F238E27FC236}">
                <a16:creationId xmlns:a16="http://schemas.microsoft.com/office/drawing/2014/main" id="{522ECFDC-3033-40B9-A72E-8B15068A637C}"/>
              </a:ext>
            </a:extLst>
          </p:cNvPr>
          <p:cNvGraphicFramePr>
            <a:graphicFrameLocks noGrp="1"/>
          </p:cNvGraphicFramePr>
          <p:nvPr>
            <p:extLst>
              <p:ext uri="{D42A27DB-BD31-4B8C-83A1-F6EECF244321}">
                <p14:modId xmlns:p14="http://schemas.microsoft.com/office/powerpoint/2010/main" val="2452506382"/>
              </p:ext>
            </p:extLst>
          </p:nvPr>
        </p:nvGraphicFramePr>
        <p:xfrm>
          <a:off x="4842030" y="1567300"/>
          <a:ext cx="4230470" cy="822960"/>
        </p:xfrm>
        <a:graphic>
          <a:graphicData uri="http://schemas.openxmlformats.org/drawingml/2006/table">
            <a:tbl>
              <a:tblPr firstRow="1" bandRow="1">
                <a:tableStyleId>{5C22544A-7EE6-4342-B048-85BDC9FD1C3A}</a:tableStyleId>
              </a:tblPr>
              <a:tblGrid>
                <a:gridCol w="1215134">
                  <a:extLst>
                    <a:ext uri="{9D8B030D-6E8A-4147-A177-3AD203B41FA5}">
                      <a16:colId xmlns:a16="http://schemas.microsoft.com/office/drawing/2014/main" val="2159074791"/>
                    </a:ext>
                  </a:extLst>
                </a:gridCol>
                <a:gridCol w="1620180">
                  <a:extLst>
                    <a:ext uri="{9D8B030D-6E8A-4147-A177-3AD203B41FA5}">
                      <a16:colId xmlns:a16="http://schemas.microsoft.com/office/drawing/2014/main" val="3210482942"/>
                    </a:ext>
                  </a:extLst>
                </a:gridCol>
                <a:gridCol w="1395156">
                  <a:extLst>
                    <a:ext uri="{9D8B030D-6E8A-4147-A177-3AD203B41FA5}">
                      <a16:colId xmlns:a16="http://schemas.microsoft.com/office/drawing/2014/main" val="3079748505"/>
                    </a:ext>
                  </a:extLst>
                </a:gridCol>
              </a:tblGrid>
              <a:tr h="227217">
                <a:tc>
                  <a:txBody>
                    <a:bodyPr/>
                    <a:lstStyle/>
                    <a:p>
                      <a:pPr algn="ctr"/>
                      <a:r>
                        <a:rPr lang="en-US" sz="1200" dirty="0" err="1"/>
                        <a:t>DepartmentID</a:t>
                      </a:r>
                      <a:endParaRPr lang="en-US" sz="1200" dirty="0"/>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DepartmentName</a:t>
                      </a:r>
                      <a:endParaRPr lang="en-US" sz="1200" dirty="0"/>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1200" dirty="0" err="1"/>
                        <a:t>ManagerID</a:t>
                      </a:r>
                      <a:endParaRPr lang="en-US" sz="1200" dirty="0"/>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6178274"/>
                  </a:ext>
                </a:extLst>
              </a:tr>
              <a:tr h="227217">
                <a:tc>
                  <a:txBody>
                    <a:bodyPr/>
                    <a:lstStyle/>
                    <a:p>
                      <a:r>
                        <a:rPr lang="en-US" sz="1200" dirty="0">
                          <a:solidFill>
                            <a:srgbClr val="080808"/>
                          </a:solidFill>
                        </a:rPr>
                        <a:t>1</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r>
                        <a:rPr lang="en-US" sz="1200" dirty="0">
                          <a:solidFill>
                            <a:srgbClr val="080808"/>
                          </a:solidFill>
                        </a:rPr>
                        <a:t>Computer Science</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endParaRPr lang="en-US" sz="1200" dirty="0">
                        <a:solidFill>
                          <a:srgbClr val="080808"/>
                        </a:solidFill>
                      </a:endParaRP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929564"/>
                  </a:ext>
                </a:extLst>
              </a:tr>
              <a:tr h="227217">
                <a:tc>
                  <a:txBody>
                    <a:bodyPr/>
                    <a:lstStyle/>
                    <a:p>
                      <a:r>
                        <a:rPr lang="en-US" sz="1200" dirty="0">
                          <a:solidFill>
                            <a:srgbClr val="080808"/>
                          </a:solidFill>
                        </a:rPr>
                        <a:t>2</a:t>
                      </a:r>
                    </a:p>
                  </a:txBody>
                  <a:tcPr>
                    <a:lnL w="19050" cap="flat" cmpd="sng" algn="ctr">
                      <a:solidFill>
                        <a:schemeClr val="tx2"/>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Information Systems</a:t>
                      </a:r>
                    </a:p>
                  </a:txBody>
                  <a:tcPr>
                    <a:lnL w="19050" cap="flat" cmpd="sng" algn="ctr">
                      <a:solidFill>
                        <a:srgbClr val="080808"/>
                      </a:solidFill>
                      <a:prstDash val="solid"/>
                      <a:round/>
                      <a:headEnd type="none" w="med" len="med"/>
                      <a:tailEnd type="none" w="med" len="med"/>
                    </a:lnL>
                    <a:lnR w="19050" cap="flat" cmpd="sng" algn="ctr">
                      <a:solidFill>
                        <a:srgbClr val="080808"/>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080808"/>
                          </a:solidFill>
                        </a:rPr>
                        <a:t>3</a:t>
                      </a:r>
                    </a:p>
                  </a:txBody>
                  <a:tcPr>
                    <a:lnL w="19050" cap="flat" cmpd="sng" algn="ctr">
                      <a:solidFill>
                        <a:srgbClr val="080808"/>
                      </a:solidFill>
                      <a:prstDash val="solid"/>
                      <a:round/>
                      <a:headEnd type="none" w="med" len="med"/>
                      <a:tailEnd type="none" w="med" len="med"/>
                    </a:lnL>
                    <a:lnR w="1905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4138749"/>
                  </a:ext>
                </a:extLst>
              </a:tr>
            </a:tbl>
          </a:graphicData>
        </a:graphic>
      </p:graphicFrame>
      <p:sp>
        <p:nvSpPr>
          <p:cNvPr id="19" name="Text Placeholder 7">
            <a:extLst>
              <a:ext uri="{FF2B5EF4-FFF2-40B4-BE49-F238E27FC236}">
                <a16:creationId xmlns:a16="http://schemas.microsoft.com/office/drawing/2014/main" id="{DD19521C-8E48-485B-AAE4-9AC60570C1CF}"/>
              </a:ext>
            </a:extLst>
          </p:cNvPr>
          <p:cNvSpPr txBox="1">
            <a:spLocks/>
          </p:cNvSpPr>
          <p:nvPr/>
        </p:nvSpPr>
        <p:spPr>
          <a:xfrm>
            <a:off x="4842029" y="1221600"/>
            <a:ext cx="1260140" cy="360000"/>
          </a:xfrm>
          <a:prstGeom prst="rect">
            <a:avLst/>
          </a:prstGeom>
        </p:spPr>
        <p:txBody>
          <a:bodyPr>
            <a:normAutofit fontScale="92500"/>
          </a:bodyPr>
          <a:lstStyle>
            <a:lvl1pPr marL="173038" indent="-173038" algn="l" rtl="0" fontAlgn="base">
              <a:spcBef>
                <a:spcPct val="50000"/>
              </a:spcBef>
              <a:spcAft>
                <a:spcPct val="0"/>
              </a:spcAft>
              <a:buClrTx/>
              <a:buSzPct val="100000"/>
              <a:buFont typeface="Wingdings" pitchFamily="2" charset="2"/>
              <a:buChar char="§"/>
              <a:defRPr sz="1600">
                <a:solidFill>
                  <a:srgbClr val="00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0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0000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rgbClr val="000000"/>
                </a:solidFill>
                <a:latin typeface="Arial" charset="0"/>
              </a:defRPr>
            </a:lvl4pPr>
            <a:lvl5pPr marL="1539875" indent="-163513" algn="l" rtl="0" fontAlgn="base">
              <a:spcBef>
                <a:spcPct val="20000"/>
              </a:spcBef>
              <a:spcAft>
                <a:spcPct val="0"/>
              </a:spcAft>
              <a:buClr>
                <a:schemeClr val="bg1"/>
              </a:buClr>
              <a:buChar char="»"/>
              <a:defRPr sz="1600">
                <a:solidFill>
                  <a:srgbClr val="00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buNone/>
            </a:pPr>
            <a:r>
              <a:rPr lang="en-US" b="1" kern="0" dirty="0"/>
              <a:t>Department</a:t>
            </a:r>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prstGeom prst="rect">
            <a:avLst/>
          </a:prstGeom>
          <a:noFill/>
        </p:spPr>
        <p:txBody>
          <a:bodyPr>
            <a:normAutofit/>
          </a:bodyPr>
          <a:lstStyle/>
          <a:p>
            <a:r>
              <a:rPr lang="en-US" dirty="0"/>
              <a:t>Questions that BI can answer</a:t>
            </a:r>
          </a:p>
        </p:txBody>
      </p:sp>
      <p:pic>
        <p:nvPicPr>
          <p:cNvPr id="3" name="Picture 2">
            <a:extLst>
              <a:ext uri="{FF2B5EF4-FFF2-40B4-BE49-F238E27FC236}">
                <a16:creationId xmlns:a16="http://schemas.microsoft.com/office/drawing/2014/main" id="{23AC62DD-ACF1-4B68-B4D1-33C09BED22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2350" y="0"/>
            <a:ext cx="1671650" cy="1671650"/>
          </a:xfrm>
          <a:prstGeom prst="rect">
            <a:avLst/>
          </a:prstGeom>
        </p:spPr>
      </p:pic>
      <p:sp>
        <p:nvSpPr>
          <p:cNvPr id="18435" name="Rectangle 3"/>
          <p:cNvSpPr>
            <a:spLocks noGrp="1" noChangeArrowheads="1"/>
          </p:cNvSpPr>
          <p:nvPr>
            <p:ph idx="1"/>
          </p:nvPr>
        </p:nvSpPr>
        <p:spPr/>
        <p:txBody>
          <a:bodyPr>
            <a:normAutofit/>
          </a:bodyPr>
          <a:lstStyle/>
          <a:p>
            <a:pPr>
              <a:buClrTx/>
              <a:buSzPct val="100000"/>
            </a:pPr>
            <a:r>
              <a:rPr lang="en-US" sz="1800" dirty="0"/>
              <a:t>How </a:t>
            </a:r>
            <a:r>
              <a:rPr lang="en-US" sz="1800" dirty="0">
                <a:solidFill>
                  <a:srgbClr val="00B050"/>
                </a:solidFill>
              </a:rPr>
              <a:t>effective</a:t>
            </a:r>
            <a:r>
              <a:rPr lang="en-US" sz="1800" dirty="0"/>
              <a:t> are our training programs? Does </a:t>
            </a:r>
            <a:r>
              <a:rPr lang="en-US" sz="1800" dirty="0">
                <a:solidFill>
                  <a:srgbClr val="00B050"/>
                </a:solidFill>
              </a:rPr>
              <a:t>employee behavior</a:t>
            </a:r>
            <a:r>
              <a:rPr lang="en-US" sz="1800" dirty="0"/>
              <a:t> change afterwards?</a:t>
            </a:r>
          </a:p>
          <a:p>
            <a:pPr>
              <a:buClrTx/>
              <a:buSzPct val="100000"/>
            </a:pPr>
            <a:r>
              <a:rPr lang="en-US" sz="1800" dirty="0"/>
              <a:t>How did the </a:t>
            </a:r>
            <a:r>
              <a:rPr lang="en-US" sz="1800" dirty="0">
                <a:solidFill>
                  <a:srgbClr val="00B050"/>
                </a:solidFill>
              </a:rPr>
              <a:t>replacement</a:t>
            </a:r>
            <a:r>
              <a:rPr lang="en-US" sz="1800" dirty="0"/>
              <a:t> of this raw material change </a:t>
            </a:r>
            <a:r>
              <a:rPr lang="en-US" sz="1800" dirty="0">
                <a:solidFill>
                  <a:srgbClr val="00B050"/>
                </a:solidFill>
              </a:rPr>
              <a:t>my profit</a:t>
            </a:r>
            <a:r>
              <a:rPr lang="en-US" sz="1800" dirty="0"/>
              <a:t>?</a:t>
            </a:r>
          </a:p>
          <a:p>
            <a:pPr>
              <a:buClrTx/>
              <a:buSzPct val="100000"/>
            </a:pPr>
            <a:r>
              <a:rPr lang="en-US" sz="1800" dirty="0"/>
              <a:t>What are our top three most </a:t>
            </a:r>
            <a:r>
              <a:rPr lang="en-US" sz="1800" dirty="0">
                <a:solidFill>
                  <a:srgbClr val="00B050"/>
                </a:solidFill>
              </a:rPr>
              <a:t>profitable</a:t>
            </a:r>
            <a:r>
              <a:rPr lang="en-US" sz="1800" dirty="0"/>
              <a:t> </a:t>
            </a:r>
            <a:r>
              <a:rPr lang="en-US" sz="1800" dirty="0">
                <a:solidFill>
                  <a:srgbClr val="0070C0"/>
                </a:solidFill>
              </a:rPr>
              <a:t>customer segments</a:t>
            </a:r>
            <a:r>
              <a:rPr lang="en-US" sz="1800" dirty="0"/>
              <a:t>?</a:t>
            </a:r>
          </a:p>
          <a:p>
            <a:pPr>
              <a:buClrTx/>
              <a:buSzPct val="100000"/>
            </a:pPr>
            <a:r>
              <a:rPr lang="en-US" sz="1800" dirty="0"/>
              <a:t>Who are our </a:t>
            </a:r>
            <a:r>
              <a:rPr lang="en-US" sz="1800" dirty="0">
                <a:solidFill>
                  <a:srgbClr val="00B050"/>
                </a:solidFill>
              </a:rPr>
              <a:t>potential customers</a:t>
            </a:r>
            <a:r>
              <a:rPr lang="en-US" sz="1800" dirty="0"/>
              <a:t>?</a:t>
            </a:r>
          </a:p>
          <a:p>
            <a:pPr>
              <a:buClrTx/>
              <a:buSzPct val="100000"/>
            </a:pPr>
            <a:r>
              <a:rPr lang="en-US" sz="1800" dirty="0"/>
              <a:t>If we are looking at our </a:t>
            </a:r>
            <a:r>
              <a:rPr lang="en-US" sz="1800" dirty="0">
                <a:solidFill>
                  <a:srgbClr val="FF0000"/>
                </a:solidFill>
              </a:rPr>
              <a:t>highest paying</a:t>
            </a:r>
            <a:r>
              <a:rPr lang="en-US" sz="1800" dirty="0"/>
              <a:t> customers, are the really our </a:t>
            </a:r>
            <a:r>
              <a:rPr lang="en-US" sz="1800" dirty="0">
                <a:solidFill>
                  <a:srgbClr val="00B050"/>
                </a:solidFill>
              </a:rPr>
              <a:t>most profitable</a:t>
            </a:r>
            <a:r>
              <a:rPr lang="en-US" sz="1800" dirty="0"/>
              <a:t>? Or we are spending too much to make them happy?</a:t>
            </a:r>
          </a:p>
          <a:p>
            <a:pPr>
              <a:buClrTx/>
              <a:buSzPct val="100000"/>
            </a:pPr>
            <a:r>
              <a:rPr lang="en-US" sz="1800" dirty="0"/>
              <a:t>What are our </a:t>
            </a:r>
            <a:r>
              <a:rPr lang="en-US" sz="1800" dirty="0">
                <a:solidFill>
                  <a:srgbClr val="00B050"/>
                </a:solidFill>
              </a:rPr>
              <a:t>best</a:t>
            </a:r>
            <a:r>
              <a:rPr lang="en-US" sz="1800" dirty="0"/>
              <a:t> products? Are there any </a:t>
            </a:r>
            <a:r>
              <a:rPr lang="en-US" sz="1800" dirty="0">
                <a:solidFill>
                  <a:srgbClr val="FF0000"/>
                </a:solidFill>
              </a:rPr>
              <a:t>upselling</a:t>
            </a:r>
            <a:r>
              <a:rPr lang="en-US" sz="1800" dirty="0"/>
              <a:t> or </a:t>
            </a:r>
            <a:r>
              <a:rPr lang="en-US" sz="1800" dirty="0">
                <a:solidFill>
                  <a:srgbClr val="FF0000"/>
                </a:solidFill>
              </a:rPr>
              <a:t>cross-selling</a:t>
            </a:r>
            <a:r>
              <a:rPr lang="en-US" sz="1800" dirty="0"/>
              <a:t> opportunities we can use?</a:t>
            </a:r>
          </a:p>
          <a:p>
            <a:pPr>
              <a:buClrTx/>
              <a:buSzPct val="100000"/>
            </a:pPr>
            <a:r>
              <a:rPr lang="en-US" sz="1800" dirty="0"/>
              <a:t>Where are we doing </a:t>
            </a:r>
            <a:r>
              <a:rPr lang="en-US" sz="1800" dirty="0">
                <a:solidFill>
                  <a:srgbClr val="00B050"/>
                </a:solidFill>
              </a:rPr>
              <a:t>well</a:t>
            </a:r>
            <a:r>
              <a:rPr lang="en-US" sz="1800" dirty="0"/>
              <a:t>? And what are the areas that </a:t>
            </a:r>
            <a:r>
              <a:rPr lang="en-US" sz="1800" dirty="0">
                <a:solidFill>
                  <a:srgbClr val="FF0000"/>
                </a:solidFill>
              </a:rPr>
              <a:t>need improvement</a:t>
            </a:r>
            <a:r>
              <a:rPr lang="en-US" sz="1800" dirty="0"/>
              <a:t>?</a:t>
            </a:r>
          </a:p>
        </p:txBody>
      </p:sp>
    </p:spTree>
  </p:cSld>
  <p:clrMapOvr>
    <a:masterClrMapping/>
  </p:clrMapOvr>
  <p:transition>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4644049" cy="3996000"/>
          </a:xfrm>
        </p:spPr>
        <p:txBody>
          <a:bodyPr>
            <a:normAutofit/>
          </a:bodyPr>
          <a:lstStyle/>
          <a:p>
            <a:r>
              <a:rPr lang="en-US" sz="3200" b="1" dirty="0"/>
              <a:t>List</a:t>
            </a:r>
            <a:r>
              <a:rPr lang="en-US" sz="3200" dirty="0"/>
              <a:t> products that are sold with a specific product</a:t>
            </a:r>
            <a:br>
              <a:rPr lang="en-US" sz="3200" dirty="0"/>
            </a:br>
            <a:r>
              <a:rPr lang="en-US" sz="3200" dirty="0"/>
              <a:t>(selected by the user)</a:t>
            </a:r>
          </a:p>
          <a:p>
            <a:pPr lvl="1"/>
            <a:endParaRPr lang="en-US" sz="3200" dirty="0"/>
          </a:p>
          <a:p>
            <a:pPr lvl="1"/>
            <a:r>
              <a:rPr lang="en-US" sz="3200" dirty="0"/>
              <a:t>Example: Sun Shield</a:t>
            </a:r>
            <a:endParaRPr lang="ar-EG" sz="3200" dirty="0"/>
          </a:p>
        </p:txBody>
      </p:sp>
      <p:sp>
        <p:nvSpPr>
          <p:cNvPr id="3" name="Title 2"/>
          <p:cNvSpPr>
            <a:spLocks noGrp="1"/>
          </p:cNvSpPr>
          <p:nvPr>
            <p:ph type="title"/>
          </p:nvPr>
        </p:nvSpPr>
        <p:spPr/>
        <p:txBody>
          <a:bodyPr/>
          <a:lstStyle/>
          <a:p>
            <a:r>
              <a:rPr lang="en-US" dirty="0"/>
              <a:t>Demo 1: Query Relationships</a:t>
            </a:r>
            <a:endParaRPr lang="ar-EG" dirty="0"/>
          </a:p>
        </p:txBody>
      </p:sp>
      <p:pic>
        <p:nvPicPr>
          <p:cNvPr id="2050" name="Picture 2"/>
          <p:cNvPicPr>
            <a:picLocks noChangeAspect="1" noChangeArrowheads="1"/>
          </p:cNvPicPr>
          <p:nvPr/>
        </p:nvPicPr>
        <p:blipFill>
          <a:blip r:embed="rId2" cstate="print"/>
          <a:srcRect/>
          <a:stretch>
            <a:fillRect/>
          </a:stretch>
        </p:blipFill>
        <p:spPr bwMode="auto">
          <a:xfrm>
            <a:off x="4860648" y="554359"/>
            <a:ext cx="4211952" cy="4589141"/>
          </a:xfrm>
          <a:prstGeom prst="rect">
            <a:avLst/>
          </a:prstGeom>
          <a:noFill/>
          <a:ln w="9525">
            <a:noFill/>
            <a:miter lim="800000"/>
            <a:headEnd/>
            <a:tailEnd/>
          </a:ln>
          <a:effectLst/>
        </p:spPr>
      </p:pic>
    </p:spTree>
  </p:cSld>
  <p:clrMapOvr>
    <a:masterClrMapping/>
  </p:clrMapOvr>
  <p:transition>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dirty="0">
                <a:solidFill>
                  <a:srgbClr val="0070C0"/>
                </a:solidFill>
              </a:rPr>
              <a:t>From yesterday</a:t>
            </a:r>
          </a:p>
        </p:txBody>
      </p:sp>
      <p:sp>
        <p:nvSpPr>
          <p:cNvPr id="4" name="Content Placeholder 3">
            <a:extLst>
              <a:ext uri="{FF2B5EF4-FFF2-40B4-BE49-F238E27FC236}">
                <a16:creationId xmlns:a16="http://schemas.microsoft.com/office/drawing/2014/main" id="{E1388E9D-5D5A-481B-99B3-A01A75BBA911}"/>
              </a:ext>
            </a:extLst>
          </p:cNvPr>
          <p:cNvSpPr>
            <a:spLocks noGrp="1"/>
          </p:cNvSpPr>
          <p:nvPr>
            <p:ph idx="1"/>
          </p:nvPr>
        </p:nvSpPr>
        <p:spPr/>
        <p:txBody>
          <a:bodyPr>
            <a:normAutofit/>
          </a:bodyPr>
          <a:lstStyle/>
          <a:p>
            <a:r>
              <a:rPr lang="en-US" sz="2800" dirty="0"/>
              <a:t>Default prompts when using Build Prompt Page</a:t>
            </a:r>
          </a:p>
          <a:p>
            <a:r>
              <a:rPr lang="en-US" sz="2800" dirty="0"/>
              <a:t>Prompt’s Required property</a:t>
            </a:r>
          </a:p>
          <a:p>
            <a:r>
              <a:rPr lang="en-US" sz="2800" dirty="0"/>
              <a:t>Update Layout Component Reference manually</a:t>
            </a:r>
          </a:p>
          <a:p>
            <a:r>
              <a:rPr lang="en-US" sz="2800" dirty="0"/>
              <a:t>Demo on </a:t>
            </a:r>
            <a:r>
              <a:rPr lang="en-US" sz="2800"/>
              <a:t>Master-Detail Relationships</a:t>
            </a:r>
            <a:endParaRPr lang="en-US" sz="2800" dirty="0"/>
          </a:p>
        </p:txBody>
      </p:sp>
      <p:pic>
        <p:nvPicPr>
          <p:cNvPr id="7" name="Picture 6">
            <a:extLst>
              <a:ext uri="{FF2B5EF4-FFF2-40B4-BE49-F238E27FC236}">
                <a16:creationId xmlns:a16="http://schemas.microsoft.com/office/drawing/2014/main" id="{3DDDDF3A-21EA-4590-810E-503F2C7C0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2220" y="2571750"/>
            <a:ext cx="2194560" cy="2194560"/>
          </a:xfrm>
          <a:prstGeom prst="rect">
            <a:avLst/>
          </a:prstGeom>
        </p:spPr>
      </p:pic>
    </p:spTree>
    <p:extLst>
      <p:ext uri="{BB962C8B-B14F-4D97-AF65-F5344CB8AC3E}">
        <p14:creationId xmlns:p14="http://schemas.microsoft.com/office/powerpoint/2010/main" val="1587434617"/>
      </p:ext>
    </p:extLst>
  </p:cSld>
  <p:clrMapOvr>
    <a:masterClrMapping/>
  </p:clrMapOvr>
  <p:transition>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1"/>
          </p:nvPr>
        </p:nvSpPr>
        <p:spPr/>
        <p:txBody>
          <a:bodyPr>
            <a:noAutofit/>
          </a:bodyPr>
          <a:lstStyle/>
          <a:p>
            <a:r>
              <a:rPr lang="en-US" sz="2400" dirty="0"/>
              <a:t>Use </a:t>
            </a:r>
            <a:r>
              <a:rPr lang="en-US" sz="2400" dirty="0">
                <a:solidFill>
                  <a:srgbClr val="0070C0"/>
                </a:solidFill>
              </a:rPr>
              <a:t>Master-detail relationships</a:t>
            </a:r>
            <a:r>
              <a:rPr lang="en-US" sz="2400" dirty="0"/>
              <a:t> to create relationships between nested data containers</a:t>
            </a:r>
          </a:p>
        </p:txBody>
      </p:sp>
      <p:sp>
        <p:nvSpPr>
          <p:cNvPr id="80898" name="Rectangle 2"/>
          <p:cNvSpPr>
            <a:spLocks noGrp="1" noChangeArrowheads="1"/>
          </p:cNvSpPr>
          <p:nvPr>
            <p:ph type="title"/>
          </p:nvPr>
        </p:nvSpPr>
        <p:spPr>
          <a:prstGeom prst="rect">
            <a:avLst/>
          </a:prstGeom>
          <a:noFill/>
        </p:spPr>
        <p:txBody>
          <a:bodyPr>
            <a:normAutofit/>
          </a:bodyPr>
          <a:lstStyle/>
          <a:p>
            <a:r>
              <a:rPr lang="en-GB" dirty="0"/>
              <a:t>Create a report within a report</a:t>
            </a:r>
          </a:p>
        </p:txBody>
      </p:sp>
      <p:pic>
        <p:nvPicPr>
          <p:cNvPr id="10" name="Picture 36">
            <a:extLst>
              <a:ext uri="{FF2B5EF4-FFF2-40B4-BE49-F238E27FC236}">
                <a16:creationId xmlns:a16="http://schemas.microsoft.com/office/drawing/2014/main" id="{3D01A489-5707-439F-B40A-620EEF6089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473" y="2510688"/>
            <a:ext cx="438150" cy="407988"/>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37">
            <a:extLst>
              <a:ext uri="{FF2B5EF4-FFF2-40B4-BE49-F238E27FC236}">
                <a16:creationId xmlns:a16="http://schemas.microsoft.com/office/drawing/2014/main" id="{8E0D3B49-A6A2-4C89-9139-1FC95C6A2E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4410" y="3069488"/>
            <a:ext cx="438150" cy="409575"/>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8">
            <a:extLst>
              <a:ext uri="{FF2B5EF4-FFF2-40B4-BE49-F238E27FC236}">
                <a16:creationId xmlns:a16="http://schemas.microsoft.com/office/drawing/2014/main" id="{DEE31B14-AAAB-45D9-8AF0-236DF22EEC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760" y="3642576"/>
            <a:ext cx="438150" cy="409575"/>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Line 5">
            <a:extLst>
              <a:ext uri="{FF2B5EF4-FFF2-40B4-BE49-F238E27FC236}">
                <a16:creationId xmlns:a16="http://schemas.microsoft.com/office/drawing/2014/main" id="{2E33FD22-0CF6-4782-AC16-4645201D497B}"/>
              </a:ext>
            </a:extLst>
          </p:cNvPr>
          <p:cNvSpPr>
            <a:spLocks noChangeShapeType="1"/>
          </p:cNvSpPr>
          <p:nvPr/>
        </p:nvSpPr>
        <p:spPr bwMode="auto">
          <a:xfrm flipV="1">
            <a:off x="1977610" y="4156926"/>
            <a:ext cx="1588" cy="520700"/>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14" name="Text Box 6">
            <a:extLst>
              <a:ext uri="{FF2B5EF4-FFF2-40B4-BE49-F238E27FC236}">
                <a16:creationId xmlns:a16="http://schemas.microsoft.com/office/drawing/2014/main" id="{FED807E4-4A03-4B31-9928-52AA9F3359B4}"/>
              </a:ext>
            </a:extLst>
          </p:cNvPr>
          <p:cNvSpPr txBox="1">
            <a:spLocks noChangeArrowheads="1"/>
          </p:cNvSpPr>
          <p:nvPr/>
        </p:nvSpPr>
        <p:spPr bwMode="auto">
          <a:xfrm>
            <a:off x="1306098" y="4660163"/>
            <a:ext cx="1481137"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spAutoFit/>
          </a:bodyPr>
          <a:lstStyle>
            <a:lvl1pPr defTabSz="609600" eaLnBrk="0" hangingPunct="0">
              <a:defRPr>
                <a:solidFill>
                  <a:schemeClr val="tx1"/>
                </a:solidFill>
                <a:latin typeface="Tahoma" pitchFamily="34" charset="0"/>
              </a:defRPr>
            </a:lvl1pPr>
            <a:lvl2pPr marL="742950" indent="-285750" defTabSz="609600" eaLnBrk="0" hangingPunct="0">
              <a:defRPr>
                <a:solidFill>
                  <a:schemeClr val="tx1"/>
                </a:solidFill>
                <a:latin typeface="Tahoma" pitchFamily="34" charset="0"/>
              </a:defRPr>
            </a:lvl2pPr>
            <a:lvl3pPr marL="1143000" indent="-228600" defTabSz="609600" eaLnBrk="0" hangingPunct="0">
              <a:defRPr>
                <a:solidFill>
                  <a:schemeClr val="tx1"/>
                </a:solidFill>
                <a:latin typeface="Tahoma" pitchFamily="34" charset="0"/>
              </a:defRPr>
            </a:lvl3pPr>
            <a:lvl4pPr marL="1600200" indent="-228600" defTabSz="609600" eaLnBrk="0" hangingPunct="0">
              <a:defRPr>
                <a:solidFill>
                  <a:schemeClr val="tx1"/>
                </a:solidFill>
                <a:latin typeface="Tahoma" pitchFamily="34" charset="0"/>
              </a:defRPr>
            </a:lvl4pPr>
            <a:lvl5pPr marL="2057400" indent="-228600" defTabSz="609600" eaLnBrk="0" hangingPunct="0">
              <a:defRPr>
                <a:solidFill>
                  <a:schemeClr val="tx1"/>
                </a:solidFill>
                <a:latin typeface="Tahoma" pitchFamily="34" charset="0"/>
              </a:defRPr>
            </a:lvl5pPr>
            <a:lvl6pPr marL="25146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6pPr>
            <a:lvl7pPr marL="29718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7pPr>
            <a:lvl8pPr marL="34290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8pPr>
            <a:lvl9pPr marL="38862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9pPr>
          </a:lstStyle>
          <a:p>
            <a:pPr>
              <a:spcBef>
                <a:spcPct val="50000"/>
              </a:spcBef>
              <a:defRPr/>
            </a:pPr>
            <a:r>
              <a:rPr lang="en-US" sz="1500" b="1" dirty="0">
                <a:solidFill>
                  <a:srgbClr val="008A52"/>
                </a:solidFill>
                <a:latin typeface="Verdana" panose="020B0604030504040204" pitchFamily="34" charset="0"/>
              </a:rPr>
              <a:t>Master</a:t>
            </a:r>
            <a:r>
              <a:rPr lang="en-US" sz="1499" b="1" dirty="0">
                <a:solidFill>
                  <a:srgbClr val="0000CC"/>
                </a:solidFill>
              </a:rPr>
              <a:t> </a:t>
            </a:r>
            <a:r>
              <a:rPr lang="en-US" sz="1500" b="1" dirty="0">
                <a:solidFill>
                  <a:srgbClr val="008A52"/>
                </a:solidFill>
                <a:latin typeface="Verdana" panose="020B0604030504040204" pitchFamily="34" charset="0"/>
              </a:rPr>
              <a:t>list</a:t>
            </a:r>
          </a:p>
        </p:txBody>
      </p:sp>
      <p:sp>
        <p:nvSpPr>
          <p:cNvPr id="15" name="Line 7">
            <a:extLst>
              <a:ext uri="{FF2B5EF4-FFF2-40B4-BE49-F238E27FC236}">
                <a16:creationId xmlns:a16="http://schemas.microsoft.com/office/drawing/2014/main" id="{9E769CB8-54C0-4E3E-A288-44E052BBC003}"/>
              </a:ext>
            </a:extLst>
          </p:cNvPr>
          <p:cNvSpPr>
            <a:spLocks noChangeShapeType="1"/>
          </p:cNvSpPr>
          <p:nvPr/>
        </p:nvSpPr>
        <p:spPr bwMode="auto">
          <a:xfrm flipV="1">
            <a:off x="7103648" y="4185501"/>
            <a:ext cx="3175" cy="500062"/>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16" name="Text Box 8">
            <a:extLst>
              <a:ext uri="{FF2B5EF4-FFF2-40B4-BE49-F238E27FC236}">
                <a16:creationId xmlns:a16="http://schemas.microsoft.com/office/drawing/2014/main" id="{60DED6DC-9068-448D-AF9A-C20CC4DF0139}"/>
              </a:ext>
            </a:extLst>
          </p:cNvPr>
          <p:cNvSpPr txBox="1">
            <a:spLocks noChangeArrowheads="1"/>
          </p:cNvSpPr>
          <p:nvPr/>
        </p:nvSpPr>
        <p:spPr bwMode="auto">
          <a:xfrm>
            <a:off x="5403435" y="4660163"/>
            <a:ext cx="29146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spAutoFit/>
          </a:bodyPr>
          <a:lstStyle>
            <a:lvl1pPr defTabSz="609600" eaLnBrk="0" hangingPunct="0">
              <a:defRPr>
                <a:solidFill>
                  <a:schemeClr val="tx1"/>
                </a:solidFill>
                <a:latin typeface="Tahoma" pitchFamily="34" charset="0"/>
              </a:defRPr>
            </a:lvl1pPr>
            <a:lvl2pPr marL="742950" indent="-285750" defTabSz="609600" eaLnBrk="0" hangingPunct="0">
              <a:defRPr>
                <a:solidFill>
                  <a:schemeClr val="tx1"/>
                </a:solidFill>
                <a:latin typeface="Tahoma" pitchFamily="34" charset="0"/>
              </a:defRPr>
            </a:lvl2pPr>
            <a:lvl3pPr marL="1143000" indent="-228600" defTabSz="609600" eaLnBrk="0" hangingPunct="0">
              <a:defRPr>
                <a:solidFill>
                  <a:schemeClr val="tx1"/>
                </a:solidFill>
                <a:latin typeface="Tahoma" pitchFamily="34" charset="0"/>
              </a:defRPr>
            </a:lvl3pPr>
            <a:lvl4pPr marL="1600200" indent="-228600" defTabSz="609600" eaLnBrk="0" hangingPunct="0">
              <a:defRPr>
                <a:solidFill>
                  <a:schemeClr val="tx1"/>
                </a:solidFill>
                <a:latin typeface="Tahoma" pitchFamily="34" charset="0"/>
              </a:defRPr>
            </a:lvl4pPr>
            <a:lvl5pPr marL="2057400" indent="-228600" defTabSz="609600" eaLnBrk="0" hangingPunct="0">
              <a:defRPr>
                <a:solidFill>
                  <a:schemeClr val="tx1"/>
                </a:solidFill>
                <a:latin typeface="Tahoma" pitchFamily="34" charset="0"/>
              </a:defRPr>
            </a:lvl5pPr>
            <a:lvl6pPr marL="25146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6pPr>
            <a:lvl7pPr marL="29718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7pPr>
            <a:lvl8pPr marL="34290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8pPr>
            <a:lvl9pPr marL="3886200" indent="-228600" defTabSz="609600" eaLnBrk="0" fontAlgn="base" hangingPunct="0">
              <a:spcBef>
                <a:spcPct val="30000"/>
              </a:spcBef>
              <a:spcAft>
                <a:spcPct val="0"/>
              </a:spcAft>
              <a:buClr>
                <a:schemeClr val="bg2"/>
              </a:buClr>
              <a:buFont typeface="Wingdings" pitchFamily="2" charset="2"/>
              <a:defRPr>
                <a:solidFill>
                  <a:schemeClr val="tx1"/>
                </a:solidFill>
                <a:latin typeface="Tahoma" pitchFamily="34" charset="0"/>
              </a:defRPr>
            </a:lvl9pPr>
          </a:lstStyle>
          <a:p>
            <a:pPr algn="r">
              <a:spcBef>
                <a:spcPct val="50000"/>
              </a:spcBef>
              <a:defRPr/>
            </a:pPr>
            <a:r>
              <a:rPr lang="en-US" sz="1500" b="1" dirty="0">
                <a:solidFill>
                  <a:srgbClr val="008A52"/>
                </a:solidFill>
                <a:latin typeface="Verdana" panose="020B0604030504040204" pitchFamily="34" charset="0"/>
              </a:rPr>
              <a:t>Detail</a:t>
            </a:r>
            <a:r>
              <a:rPr lang="en-US" sz="1499" b="1" dirty="0">
                <a:solidFill>
                  <a:srgbClr val="0000CC"/>
                </a:solidFill>
              </a:rPr>
              <a:t> </a:t>
            </a:r>
            <a:r>
              <a:rPr lang="en-US" sz="1500" b="1" dirty="0">
                <a:solidFill>
                  <a:srgbClr val="008A52"/>
                </a:solidFill>
                <a:latin typeface="Verdana" panose="020B0604030504040204" pitchFamily="34" charset="0"/>
              </a:rPr>
              <a:t>chart</a:t>
            </a:r>
            <a:r>
              <a:rPr lang="en-US" sz="1499" b="1" dirty="0">
                <a:solidFill>
                  <a:srgbClr val="0000CC"/>
                </a:solidFill>
              </a:rPr>
              <a:t> </a:t>
            </a:r>
            <a:r>
              <a:rPr lang="en-US" sz="1500" b="1" dirty="0">
                <a:solidFill>
                  <a:srgbClr val="008A52"/>
                </a:solidFill>
                <a:latin typeface="Verdana" panose="020B0604030504040204" pitchFamily="34" charset="0"/>
              </a:rPr>
              <a:t>inside</a:t>
            </a:r>
            <a:r>
              <a:rPr lang="en-US" sz="1499" b="1" dirty="0">
                <a:solidFill>
                  <a:srgbClr val="0000CC"/>
                </a:solidFill>
              </a:rPr>
              <a:t> </a:t>
            </a:r>
            <a:r>
              <a:rPr lang="en-US" sz="1500" b="1" dirty="0">
                <a:solidFill>
                  <a:srgbClr val="008A52"/>
                </a:solidFill>
                <a:latin typeface="Verdana" panose="020B0604030504040204" pitchFamily="34" charset="0"/>
              </a:rPr>
              <a:t>a</a:t>
            </a:r>
            <a:r>
              <a:rPr lang="en-US" sz="1499" b="1" dirty="0">
                <a:solidFill>
                  <a:srgbClr val="0000CC"/>
                </a:solidFill>
              </a:rPr>
              <a:t> </a:t>
            </a:r>
            <a:r>
              <a:rPr lang="en-US" sz="1500" b="1" dirty="0">
                <a:solidFill>
                  <a:srgbClr val="008A52"/>
                </a:solidFill>
                <a:latin typeface="Verdana" panose="020B0604030504040204" pitchFamily="34" charset="0"/>
              </a:rPr>
              <a:t>list</a:t>
            </a:r>
            <a:r>
              <a:rPr lang="en-US" sz="1499" b="1" dirty="0">
                <a:solidFill>
                  <a:srgbClr val="0000CC"/>
                </a:solidFill>
              </a:rPr>
              <a:t> </a:t>
            </a:r>
          </a:p>
        </p:txBody>
      </p:sp>
      <p:sp>
        <p:nvSpPr>
          <p:cNvPr id="17" name="Rectangle 9">
            <a:extLst>
              <a:ext uri="{FF2B5EF4-FFF2-40B4-BE49-F238E27FC236}">
                <a16:creationId xmlns:a16="http://schemas.microsoft.com/office/drawing/2014/main" id="{A50865E9-9406-4330-A8AE-0607B6590904}"/>
              </a:ext>
            </a:extLst>
          </p:cNvPr>
          <p:cNvSpPr>
            <a:spLocks noChangeArrowheads="1"/>
          </p:cNvSpPr>
          <p:nvPr/>
        </p:nvSpPr>
        <p:spPr bwMode="auto">
          <a:xfrm>
            <a:off x="3660360" y="3561613"/>
            <a:ext cx="182721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defTabSz="913912" eaLnBrk="1" hangingPunct="1">
              <a:spcBef>
                <a:spcPct val="30000"/>
              </a:spcBef>
              <a:buClr>
                <a:schemeClr val="tx1"/>
              </a:buClr>
              <a:buFont typeface="Wingdings" pitchFamily="2" charset="2"/>
              <a:buNone/>
              <a:defRPr/>
            </a:pPr>
            <a:r>
              <a:rPr lang="en-US" sz="2399" dirty="0"/>
              <a:t>$3,178,613</a:t>
            </a:r>
          </a:p>
        </p:txBody>
      </p:sp>
      <p:sp>
        <p:nvSpPr>
          <p:cNvPr id="18" name="Rectangle 10">
            <a:extLst>
              <a:ext uri="{FF2B5EF4-FFF2-40B4-BE49-F238E27FC236}">
                <a16:creationId xmlns:a16="http://schemas.microsoft.com/office/drawing/2014/main" id="{440ADB91-1CC7-4249-9F75-0C654328248C}"/>
              </a:ext>
            </a:extLst>
          </p:cNvPr>
          <p:cNvSpPr>
            <a:spLocks noChangeArrowheads="1"/>
          </p:cNvSpPr>
          <p:nvPr/>
        </p:nvSpPr>
        <p:spPr bwMode="auto">
          <a:xfrm>
            <a:off x="3660360" y="2990113"/>
            <a:ext cx="182721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defTabSz="913912" eaLnBrk="1" hangingPunct="1">
              <a:spcBef>
                <a:spcPct val="30000"/>
              </a:spcBef>
              <a:buClr>
                <a:schemeClr val="tx1"/>
              </a:buClr>
              <a:buFont typeface="Wingdings" pitchFamily="2" charset="2"/>
              <a:buNone/>
              <a:defRPr/>
            </a:pPr>
            <a:r>
              <a:rPr lang="en-US" sz="2399" dirty="0"/>
              <a:t>$4,343,692</a:t>
            </a:r>
          </a:p>
        </p:txBody>
      </p:sp>
      <p:sp>
        <p:nvSpPr>
          <p:cNvPr id="19" name="Rectangle 11">
            <a:extLst>
              <a:ext uri="{FF2B5EF4-FFF2-40B4-BE49-F238E27FC236}">
                <a16:creationId xmlns:a16="http://schemas.microsoft.com/office/drawing/2014/main" id="{4D9FF507-81B1-4C7B-8ABB-FC1BA9C0333B}"/>
              </a:ext>
            </a:extLst>
          </p:cNvPr>
          <p:cNvSpPr>
            <a:spLocks noChangeArrowheads="1"/>
          </p:cNvSpPr>
          <p:nvPr/>
        </p:nvSpPr>
        <p:spPr bwMode="auto">
          <a:xfrm>
            <a:off x="3660360" y="2420201"/>
            <a:ext cx="1827213"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defTabSz="913912" eaLnBrk="1" hangingPunct="1">
              <a:spcBef>
                <a:spcPct val="30000"/>
              </a:spcBef>
              <a:buClr>
                <a:schemeClr val="tx1"/>
              </a:buClr>
              <a:buFont typeface="Wingdings" pitchFamily="2" charset="2"/>
              <a:buNone/>
              <a:defRPr/>
            </a:pPr>
            <a:r>
              <a:rPr lang="en-US" sz="2549" dirty="0"/>
              <a:t>$</a:t>
            </a:r>
            <a:r>
              <a:rPr lang="en-US" sz="2399" dirty="0"/>
              <a:t>4,578,321</a:t>
            </a:r>
          </a:p>
        </p:txBody>
      </p:sp>
      <p:sp>
        <p:nvSpPr>
          <p:cNvPr id="20" name="Rectangle 12">
            <a:extLst>
              <a:ext uri="{FF2B5EF4-FFF2-40B4-BE49-F238E27FC236}">
                <a16:creationId xmlns:a16="http://schemas.microsoft.com/office/drawing/2014/main" id="{1EC81DE8-C5B2-4003-A4FA-ECE4118F279C}"/>
              </a:ext>
            </a:extLst>
          </p:cNvPr>
          <p:cNvSpPr>
            <a:spLocks noChangeArrowheads="1"/>
          </p:cNvSpPr>
          <p:nvPr/>
        </p:nvSpPr>
        <p:spPr bwMode="auto">
          <a:xfrm>
            <a:off x="3660360" y="1891563"/>
            <a:ext cx="1827213"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algn="ctr" defTabSz="913912" eaLnBrk="1" hangingPunct="1">
              <a:spcBef>
                <a:spcPct val="30000"/>
              </a:spcBef>
              <a:buClr>
                <a:schemeClr val="tx1"/>
              </a:buClr>
              <a:buFont typeface="Wingdings" pitchFamily="2" charset="2"/>
              <a:buNone/>
              <a:defRPr/>
            </a:pPr>
            <a:r>
              <a:rPr lang="en-US" sz="2099" dirty="0"/>
              <a:t>Revenue</a:t>
            </a:r>
          </a:p>
        </p:txBody>
      </p:sp>
      <p:sp>
        <p:nvSpPr>
          <p:cNvPr id="21" name="Rectangle 14">
            <a:extLst>
              <a:ext uri="{FF2B5EF4-FFF2-40B4-BE49-F238E27FC236}">
                <a16:creationId xmlns:a16="http://schemas.microsoft.com/office/drawing/2014/main" id="{D0703FE5-07C4-4CBA-B877-593026A5BFBA}"/>
              </a:ext>
            </a:extLst>
          </p:cNvPr>
          <p:cNvSpPr>
            <a:spLocks noChangeArrowheads="1"/>
          </p:cNvSpPr>
          <p:nvPr/>
        </p:nvSpPr>
        <p:spPr bwMode="auto">
          <a:xfrm>
            <a:off x="161510" y="3561613"/>
            <a:ext cx="34988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nchor="ctr"/>
          <a:lstStyle/>
          <a:p>
            <a:pPr defTabSz="913912" eaLnBrk="1" hangingPunct="1">
              <a:spcBef>
                <a:spcPct val="30000"/>
              </a:spcBef>
              <a:buClr>
                <a:schemeClr val="tx1"/>
              </a:buClr>
              <a:buFont typeface="Wingdings" pitchFamily="2" charset="2"/>
              <a:buNone/>
              <a:defRPr/>
            </a:pPr>
            <a:r>
              <a:rPr lang="en-US" sz="2099" dirty="0"/>
              <a:t>Personal Accessories</a:t>
            </a:r>
          </a:p>
        </p:txBody>
      </p:sp>
      <p:sp>
        <p:nvSpPr>
          <p:cNvPr id="22" name="Rectangle 16">
            <a:extLst>
              <a:ext uri="{FF2B5EF4-FFF2-40B4-BE49-F238E27FC236}">
                <a16:creationId xmlns:a16="http://schemas.microsoft.com/office/drawing/2014/main" id="{3AF041F7-2A6C-4F77-A96B-C88C660241EB}"/>
              </a:ext>
            </a:extLst>
          </p:cNvPr>
          <p:cNvSpPr>
            <a:spLocks noChangeArrowheads="1"/>
          </p:cNvSpPr>
          <p:nvPr/>
        </p:nvSpPr>
        <p:spPr bwMode="auto">
          <a:xfrm>
            <a:off x="161510" y="2990113"/>
            <a:ext cx="34988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defTabSz="913912" eaLnBrk="1" hangingPunct="1">
              <a:spcBef>
                <a:spcPct val="30000"/>
              </a:spcBef>
              <a:buClr>
                <a:schemeClr val="tx1"/>
              </a:buClr>
              <a:buFont typeface="Wingdings" pitchFamily="2" charset="2"/>
              <a:buNone/>
              <a:defRPr/>
            </a:pPr>
            <a:r>
              <a:rPr lang="en-US" sz="2099" dirty="0"/>
              <a:t>Mountaineering Equipment</a:t>
            </a:r>
          </a:p>
        </p:txBody>
      </p:sp>
      <p:sp>
        <p:nvSpPr>
          <p:cNvPr id="23" name="Rectangle 18">
            <a:extLst>
              <a:ext uri="{FF2B5EF4-FFF2-40B4-BE49-F238E27FC236}">
                <a16:creationId xmlns:a16="http://schemas.microsoft.com/office/drawing/2014/main" id="{416D77E9-514F-4FF2-92DA-619C84C2D525}"/>
              </a:ext>
            </a:extLst>
          </p:cNvPr>
          <p:cNvSpPr>
            <a:spLocks noChangeArrowheads="1"/>
          </p:cNvSpPr>
          <p:nvPr/>
        </p:nvSpPr>
        <p:spPr bwMode="auto">
          <a:xfrm>
            <a:off x="161510" y="2420201"/>
            <a:ext cx="3498850"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defTabSz="913912" eaLnBrk="1" hangingPunct="1">
              <a:spcBef>
                <a:spcPct val="30000"/>
              </a:spcBef>
              <a:buClr>
                <a:schemeClr val="tx1"/>
              </a:buClr>
              <a:buFont typeface="Wingdings" pitchFamily="2" charset="2"/>
              <a:buNone/>
              <a:defRPr/>
            </a:pPr>
            <a:r>
              <a:rPr lang="en-US" sz="2099" dirty="0"/>
              <a:t>Camping Equipment</a:t>
            </a:r>
          </a:p>
        </p:txBody>
      </p:sp>
      <p:sp>
        <p:nvSpPr>
          <p:cNvPr id="24" name="Rectangle 19">
            <a:extLst>
              <a:ext uri="{FF2B5EF4-FFF2-40B4-BE49-F238E27FC236}">
                <a16:creationId xmlns:a16="http://schemas.microsoft.com/office/drawing/2014/main" id="{71AE6C98-ED17-4A09-8FD0-51420025BE06}"/>
              </a:ext>
            </a:extLst>
          </p:cNvPr>
          <p:cNvSpPr>
            <a:spLocks noChangeArrowheads="1"/>
          </p:cNvSpPr>
          <p:nvPr/>
        </p:nvSpPr>
        <p:spPr bwMode="auto">
          <a:xfrm>
            <a:off x="5403435" y="1891563"/>
            <a:ext cx="3354388"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algn="ctr" defTabSz="913912" eaLnBrk="1" hangingPunct="1">
              <a:spcBef>
                <a:spcPct val="30000"/>
              </a:spcBef>
              <a:buClr>
                <a:schemeClr val="tx1"/>
              </a:buClr>
              <a:buFont typeface="Wingdings" pitchFamily="2" charset="2"/>
              <a:buNone/>
              <a:defRPr/>
            </a:pPr>
            <a:r>
              <a:rPr lang="en-US" sz="2099" dirty="0"/>
              <a:t>Product line Sales Trends</a:t>
            </a:r>
          </a:p>
        </p:txBody>
      </p:sp>
      <p:sp>
        <p:nvSpPr>
          <p:cNvPr id="25" name="Rectangle 20">
            <a:extLst>
              <a:ext uri="{FF2B5EF4-FFF2-40B4-BE49-F238E27FC236}">
                <a16:creationId xmlns:a16="http://schemas.microsoft.com/office/drawing/2014/main" id="{BECDE409-7F6F-4F99-ABCA-492C55F4D8A8}"/>
              </a:ext>
            </a:extLst>
          </p:cNvPr>
          <p:cNvSpPr>
            <a:spLocks noChangeArrowheads="1"/>
          </p:cNvSpPr>
          <p:nvPr/>
        </p:nvSpPr>
        <p:spPr bwMode="auto">
          <a:xfrm>
            <a:off x="161510" y="1891563"/>
            <a:ext cx="349885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pPr algn="ctr" defTabSz="913912" eaLnBrk="1" hangingPunct="1">
              <a:spcBef>
                <a:spcPct val="30000"/>
              </a:spcBef>
              <a:buClr>
                <a:schemeClr val="tx1"/>
              </a:buClr>
              <a:buFont typeface="Wingdings" pitchFamily="2" charset="2"/>
              <a:buNone/>
              <a:defRPr/>
            </a:pPr>
            <a:r>
              <a:rPr lang="en-US" sz="2099" dirty="0"/>
              <a:t>Product line</a:t>
            </a:r>
          </a:p>
        </p:txBody>
      </p:sp>
      <p:sp>
        <p:nvSpPr>
          <p:cNvPr id="26" name="Line 21">
            <a:extLst>
              <a:ext uri="{FF2B5EF4-FFF2-40B4-BE49-F238E27FC236}">
                <a16:creationId xmlns:a16="http://schemas.microsoft.com/office/drawing/2014/main" id="{01ED3300-1719-4DCB-9447-34A708FFB581}"/>
              </a:ext>
            </a:extLst>
          </p:cNvPr>
          <p:cNvSpPr>
            <a:spLocks noChangeShapeType="1"/>
          </p:cNvSpPr>
          <p:nvPr/>
        </p:nvSpPr>
        <p:spPr bwMode="auto">
          <a:xfrm>
            <a:off x="161510" y="1891563"/>
            <a:ext cx="8596313"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27" name="Line 22">
            <a:extLst>
              <a:ext uri="{FF2B5EF4-FFF2-40B4-BE49-F238E27FC236}">
                <a16:creationId xmlns:a16="http://schemas.microsoft.com/office/drawing/2014/main" id="{F5B71DF4-0936-47D0-B82B-3DEA200C7928}"/>
              </a:ext>
            </a:extLst>
          </p:cNvPr>
          <p:cNvSpPr>
            <a:spLocks noChangeShapeType="1"/>
          </p:cNvSpPr>
          <p:nvPr/>
        </p:nvSpPr>
        <p:spPr bwMode="auto">
          <a:xfrm>
            <a:off x="161510" y="2420201"/>
            <a:ext cx="85963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28" name="Line 23">
            <a:extLst>
              <a:ext uri="{FF2B5EF4-FFF2-40B4-BE49-F238E27FC236}">
                <a16:creationId xmlns:a16="http://schemas.microsoft.com/office/drawing/2014/main" id="{5BA61D53-AB62-4467-B790-7D04DEE99265}"/>
              </a:ext>
            </a:extLst>
          </p:cNvPr>
          <p:cNvSpPr>
            <a:spLocks noChangeShapeType="1"/>
          </p:cNvSpPr>
          <p:nvPr/>
        </p:nvSpPr>
        <p:spPr bwMode="auto">
          <a:xfrm>
            <a:off x="161510" y="2990113"/>
            <a:ext cx="85963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29" name="Line 24">
            <a:extLst>
              <a:ext uri="{FF2B5EF4-FFF2-40B4-BE49-F238E27FC236}">
                <a16:creationId xmlns:a16="http://schemas.microsoft.com/office/drawing/2014/main" id="{33BE2D2C-02B7-4FED-B216-0D824BBF3A54}"/>
              </a:ext>
            </a:extLst>
          </p:cNvPr>
          <p:cNvSpPr>
            <a:spLocks noChangeShapeType="1"/>
          </p:cNvSpPr>
          <p:nvPr/>
        </p:nvSpPr>
        <p:spPr bwMode="auto">
          <a:xfrm>
            <a:off x="161510" y="3561613"/>
            <a:ext cx="85963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30" name="Line 25">
            <a:extLst>
              <a:ext uri="{FF2B5EF4-FFF2-40B4-BE49-F238E27FC236}">
                <a16:creationId xmlns:a16="http://schemas.microsoft.com/office/drawing/2014/main" id="{BB28EEF9-B56B-41E2-9854-B657C5A80EB8}"/>
              </a:ext>
            </a:extLst>
          </p:cNvPr>
          <p:cNvSpPr>
            <a:spLocks noChangeShapeType="1"/>
          </p:cNvSpPr>
          <p:nvPr/>
        </p:nvSpPr>
        <p:spPr bwMode="auto">
          <a:xfrm>
            <a:off x="161510" y="4133113"/>
            <a:ext cx="8596313"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31" name="Line 26">
            <a:extLst>
              <a:ext uri="{FF2B5EF4-FFF2-40B4-BE49-F238E27FC236}">
                <a16:creationId xmlns:a16="http://schemas.microsoft.com/office/drawing/2014/main" id="{7A91E38B-0511-4E83-ACC5-517AE13B4B99}"/>
              </a:ext>
            </a:extLst>
          </p:cNvPr>
          <p:cNvSpPr>
            <a:spLocks noChangeShapeType="1"/>
          </p:cNvSpPr>
          <p:nvPr/>
        </p:nvSpPr>
        <p:spPr bwMode="auto">
          <a:xfrm>
            <a:off x="161510" y="1891563"/>
            <a:ext cx="0" cy="22415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32" name="Line 27">
            <a:extLst>
              <a:ext uri="{FF2B5EF4-FFF2-40B4-BE49-F238E27FC236}">
                <a16:creationId xmlns:a16="http://schemas.microsoft.com/office/drawing/2014/main" id="{C00A4D58-A4FB-4AF2-9DA0-1C1D288CF73E}"/>
              </a:ext>
            </a:extLst>
          </p:cNvPr>
          <p:cNvSpPr>
            <a:spLocks noChangeShapeType="1"/>
          </p:cNvSpPr>
          <p:nvPr/>
        </p:nvSpPr>
        <p:spPr bwMode="auto">
          <a:xfrm>
            <a:off x="3581890" y="1891563"/>
            <a:ext cx="0" cy="2241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33" name="Line 28">
            <a:extLst>
              <a:ext uri="{FF2B5EF4-FFF2-40B4-BE49-F238E27FC236}">
                <a16:creationId xmlns:a16="http://schemas.microsoft.com/office/drawing/2014/main" id="{1DCAF272-2229-43B6-9A0E-5FA631E07B7B}"/>
              </a:ext>
            </a:extLst>
          </p:cNvPr>
          <p:cNvSpPr>
            <a:spLocks noChangeShapeType="1"/>
          </p:cNvSpPr>
          <p:nvPr/>
        </p:nvSpPr>
        <p:spPr bwMode="auto">
          <a:xfrm>
            <a:off x="8757823" y="1891563"/>
            <a:ext cx="0" cy="22415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
        <p:nvSpPr>
          <p:cNvPr id="34" name="Line 29">
            <a:extLst>
              <a:ext uri="{FF2B5EF4-FFF2-40B4-BE49-F238E27FC236}">
                <a16:creationId xmlns:a16="http://schemas.microsoft.com/office/drawing/2014/main" id="{CC837E77-7874-4D55-8BA1-03B433370886}"/>
              </a:ext>
            </a:extLst>
          </p:cNvPr>
          <p:cNvSpPr>
            <a:spLocks noChangeShapeType="1"/>
          </p:cNvSpPr>
          <p:nvPr/>
        </p:nvSpPr>
        <p:spPr bwMode="auto">
          <a:xfrm>
            <a:off x="5487573" y="1891563"/>
            <a:ext cx="0" cy="2241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9391" tIns="69696" rIns="139391" bIns="69696"/>
          <a:lstStyle/>
          <a:p>
            <a:endParaRPr lang="en-US"/>
          </a:p>
        </p:txBody>
      </p:sp>
    </p:spTree>
    <p:extLst>
      <p:ext uri="{BB962C8B-B14F-4D97-AF65-F5344CB8AC3E}">
        <p14:creationId xmlns:p14="http://schemas.microsoft.com/office/powerpoint/2010/main" val="3002094748"/>
      </p:ext>
    </p:extLst>
  </p:cSld>
  <p:clrMapOvr>
    <a:masterClrMapping/>
  </p:clrMapOvr>
  <p:transition>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a:t>
            </a:r>
            <a:br>
              <a:rPr lang="en-US" dirty="0"/>
            </a:br>
            <a:r>
              <a:rPr lang="en-US" dirty="0"/>
              <a:t>Create Advanced Dynamic Reports</a:t>
            </a:r>
            <a:endParaRPr lang="ar-EG" dirty="0"/>
          </a:p>
        </p:txBody>
      </p:sp>
    </p:spTree>
  </p:cSld>
  <p:clrMapOvr>
    <a:masterClrMapping/>
  </p:clrMapOvr>
  <p:transition>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dirty="0"/>
              <a:t>Query macro:</a:t>
            </a:r>
            <a:r>
              <a:rPr lang="en-US" sz="2000" dirty="0"/>
              <a:t> an expression that is embedded directly in the SQL of a query to alter the SQL at runtime</a:t>
            </a:r>
          </a:p>
          <a:p>
            <a:pPr lvl="1"/>
            <a:r>
              <a:rPr lang="en-US" sz="2000" dirty="0"/>
              <a:t>prompt</a:t>
            </a:r>
          </a:p>
          <a:p>
            <a:pPr lvl="1"/>
            <a:r>
              <a:rPr lang="en-US" sz="2000" dirty="0"/>
              <a:t>sq</a:t>
            </a:r>
          </a:p>
          <a:p>
            <a:r>
              <a:rPr lang="en-US" sz="2000" dirty="0"/>
              <a:t>Better to be placed into the Framework Manager model, but you not have access to the project</a:t>
            </a:r>
          </a:p>
          <a:p>
            <a:r>
              <a:rPr lang="en-US" sz="2000" b="1" dirty="0"/>
              <a:t>Session parameters:</a:t>
            </a:r>
            <a:br>
              <a:rPr lang="en-US" sz="2000" dirty="0"/>
            </a:br>
            <a:r>
              <a:rPr lang="en-US" sz="2000" dirty="0"/>
              <a:t>exposed by the authentication source (NTLM, LDAP, ..etc)</a:t>
            </a:r>
          </a:p>
          <a:p>
            <a:pPr lvl="1">
              <a:buNone/>
            </a:pPr>
            <a:r>
              <a:rPr lang="en-US" sz="2800" dirty="0">
                <a:latin typeface="Courier New" pitchFamily="49" charset="0"/>
                <a:cs typeface="Courier New" pitchFamily="49" charset="0"/>
              </a:rPr>
              <a:t>$</a:t>
            </a:r>
            <a:r>
              <a:rPr lang="en-US" sz="2800" dirty="0" err="1">
                <a:latin typeface="Courier New" pitchFamily="49" charset="0"/>
                <a:cs typeface="Courier New" pitchFamily="49" charset="0"/>
              </a:rPr>
              <a:t>account.defaultName</a:t>
            </a:r>
            <a:endParaRPr lang="en-US" sz="2800" dirty="0">
              <a:latin typeface="Courier New" pitchFamily="49" charset="0"/>
              <a:cs typeface="Courier New" pitchFamily="49" charset="0"/>
            </a:endParaRPr>
          </a:p>
          <a:p>
            <a:pPr lvl="1">
              <a:buNone/>
            </a:pPr>
            <a:r>
              <a:rPr lang="en-US" sz="2800" dirty="0">
                <a:latin typeface="Courier New" pitchFamily="49" charset="0"/>
                <a:cs typeface="Courier New" pitchFamily="49" charset="0"/>
              </a:rPr>
              <a:t>$</a:t>
            </a:r>
            <a:r>
              <a:rPr lang="en-US" sz="2800" dirty="0" err="1">
                <a:latin typeface="Courier New" pitchFamily="49" charset="0"/>
                <a:cs typeface="Courier New" pitchFamily="49" charset="0"/>
              </a:rPr>
              <a:t>runLocale</a:t>
            </a:r>
            <a:endParaRPr lang="ar-EG" sz="2000" dirty="0">
              <a:latin typeface="Courier New" pitchFamily="49" charset="0"/>
              <a:cs typeface="Courier New" pitchFamily="49" charset="0"/>
            </a:endParaRPr>
          </a:p>
        </p:txBody>
      </p:sp>
      <p:sp>
        <p:nvSpPr>
          <p:cNvPr id="3" name="Title 2"/>
          <p:cNvSpPr>
            <a:spLocks noGrp="1"/>
          </p:cNvSpPr>
          <p:nvPr>
            <p:ph type="title"/>
          </p:nvPr>
        </p:nvSpPr>
        <p:spPr/>
        <p:txBody>
          <a:bodyPr/>
          <a:lstStyle/>
          <a:p>
            <a:r>
              <a:rPr lang="en-US" dirty="0"/>
              <a:t>Query Macros &amp; Session Parameters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114</a:t>
            </a:fld>
            <a:endParaRPr lang="en-US" dirty="0"/>
          </a:p>
        </p:txBody>
      </p:sp>
    </p:spTree>
  </p:cSld>
  <p:clrMapOvr>
    <a:masterClrMapping/>
  </p:clrMapOvr>
  <p:transition>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1: Filter report on session parameter values</a:t>
            </a:r>
            <a:endParaRPr lang="ar-EG" dirty="0"/>
          </a:p>
        </p:txBody>
      </p:sp>
      <p:sp>
        <p:nvSpPr>
          <p:cNvPr id="5" name="Content Placeholder 4"/>
          <p:cNvSpPr>
            <a:spLocks noGrp="1"/>
          </p:cNvSpPr>
          <p:nvPr>
            <p:ph idx="1"/>
          </p:nvPr>
        </p:nvSpPr>
        <p:spPr/>
        <p:txBody>
          <a:bodyPr>
            <a:normAutofit/>
          </a:bodyPr>
          <a:lstStyle/>
          <a:p>
            <a:r>
              <a:rPr lang="en-US" b="1" dirty="0"/>
              <a:t>Session parameters</a:t>
            </a:r>
            <a:r>
              <a:rPr lang="en-US" dirty="0"/>
              <a:t> are made available by authentication source (e.g. LDAP)</a:t>
            </a:r>
            <a:br>
              <a:rPr lang="en-US" dirty="0"/>
            </a:br>
            <a:r>
              <a:rPr lang="en-US" dirty="0"/>
              <a:t>Example: </a:t>
            </a:r>
            <a:r>
              <a:rPr lang="en-US" b="1" dirty="0" err="1">
                <a:solidFill>
                  <a:schemeClr val="accent1"/>
                </a:solidFill>
                <a:latin typeface="Courier New" pitchFamily="49" charset="0"/>
                <a:cs typeface="Courier New" pitchFamily="49" charset="0"/>
              </a:rPr>
              <a:t>account.defaultName</a:t>
            </a:r>
            <a:r>
              <a:rPr lang="en-US" b="1" dirty="0">
                <a:solidFill>
                  <a:schemeClr val="accent1"/>
                </a:solidFill>
                <a:latin typeface="Courier New" pitchFamily="49" charset="0"/>
                <a:cs typeface="Courier New" pitchFamily="49" charset="0"/>
              </a:rPr>
              <a:t> </a:t>
            </a:r>
          </a:p>
          <a:p>
            <a:r>
              <a:rPr lang="en-US" dirty="0"/>
              <a:t>Filter:</a:t>
            </a:r>
            <a:br>
              <a:rPr lang="en-US" dirty="0"/>
            </a:br>
            <a:r>
              <a:rPr lang="en-US" dirty="0">
                <a:solidFill>
                  <a:srgbClr val="00B0DA"/>
                </a:solidFill>
                <a:latin typeface="Courier New" pitchFamily="49" charset="0"/>
                <a:cs typeface="Courier New" pitchFamily="49" charset="0"/>
              </a:rPr>
              <a:t>[Employee name]=# sq ($</a:t>
            </a:r>
            <a:r>
              <a:rPr lang="en-US" dirty="0" err="1">
                <a:solidFill>
                  <a:srgbClr val="00B0DA"/>
                </a:solidFill>
                <a:latin typeface="Courier New" pitchFamily="49" charset="0"/>
                <a:cs typeface="Courier New" pitchFamily="49" charset="0"/>
              </a:rPr>
              <a:t>account.defaultName</a:t>
            </a:r>
            <a:r>
              <a:rPr lang="en-US" dirty="0">
                <a:solidFill>
                  <a:srgbClr val="00B0DA"/>
                </a:solidFill>
                <a:latin typeface="Courier New" pitchFamily="49" charset="0"/>
                <a:cs typeface="Courier New" pitchFamily="49" charset="0"/>
              </a:rPr>
              <a:t>) #</a:t>
            </a:r>
            <a:br>
              <a:rPr lang="en-US" dirty="0">
                <a:solidFill>
                  <a:srgbClr val="00B0DA"/>
                </a:solidFill>
                <a:latin typeface="Courier New" pitchFamily="49" charset="0"/>
                <a:cs typeface="Courier New" pitchFamily="49" charset="0"/>
              </a:rPr>
            </a:br>
            <a:r>
              <a:rPr lang="en-US" dirty="0"/>
              <a:t>(to see the filter: show [Employee name] column)</a:t>
            </a:r>
          </a:p>
          <a:p>
            <a:r>
              <a:rPr lang="en-US" dirty="0"/>
              <a:t>Set Page’s query to Query 1</a:t>
            </a:r>
          </a:p>
          <a:p>
            <a:r>
              <a:rPr lang="en-US" dirty="0"/>
              <a:t>Add a Layout Calculation after report header:</a:t>
            </a:r>
            <a:br>
              <a:rPr lang="en-US" dirty="0"/>
            </a:br>
            <a:r>
              <a:rPr lang="en-US" dirty="0"/>
              <a:t>[Query1].[Employee name]</a:t>
            </a:r>
            <a:endParaRPr lang="ar-EG" dirty="0"/>
          </a:p>
          <a:p>
            <a:endParaRPr lang="en-US" dirty="0"/>
          </a:p>
          <a:p>
            <a:r>
              <a:rPr lang="en-US" dirty="0"/>
              <a:t>Pick up style of header</a:t>
            </a:r>
            <a:br>
              <a:rPr lang="en-US" dirty="0"/>
            </a:br>
            <a:r>
              <a:rPr lang="en-US" dirty="0"/>
              <a:t>&amp; apply style to the Layout Calculation</a:t>
            </a:r>
          </a:p>
          <a:p>
            <a:r>
              <a:rPr lang="en-US" dirty="0"/>
              <a:t>Run with user: </a:t>
            </a:r>
            <a:r>
              <a:rPr lang="en-US" dirty="0" err="1"/>
              <a:t>smythed</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4662012" y="2169676"/>
            <a:ext cx="4205868" cy="2546324"/>
          </a:xfrm>
          <a:prstGeom prst="rect">
            <a:avLst/>
          </a:prstGeom>
          <a:noFill/>
          <a:ln w="9525">
            <a:noFill/>
            <a:miter lim="800000"/>
            <a:headEnd/>
            <a:tailEnd/>
          </a:ln>
          <a:effectLst/>
        </p:spPr>
      </p:pic>
    </p:spTree>
  </p:cSld>
  <p:clrMapOvr>
    <a:masterClrMapping/>
  </p:clrMapOvr>
  <p:transition>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4824072" cy="3996000"/>
          </a:xfrm>
        </p:spPr>
        <p:txBody>
          <a:bodyPr/>
          <a:lstStyle/>
          <a:p>
            <a:r>
              <a:rPr lang="en-US" dirty="0"/>
              <a:t>Navigate reports using a Table Of Contents (TOC)</a:t>
            </a:r>
          </a:p>
          <a:p>
            <a:pPr lvl="1"/>
            <a:r>
              <a:rPr lang="en-US" dirty="0"/>
              <a:t>Quickly navigate to: grouped items, sectioned items, or multiple pages</a:t>
            </a:r>
          </a:p>
          <a:p>
            <a:pPr lvl="1"/>
            <a:r>
              <a:rPr lang="en-US" dirty="0"/>
              <a:t>TOC entries are </a:t>
            </a:r>
            <a:r>
              <a:rPr lang="en-US" dirty="0">
                <a:solidFill>
                  <a:srgbClr val="0070C0"/>
                </a:solidFill>
              </a:rPr>
              <a:t>static</a:t>
            </a:r>
            <a:r>
              <a:rPr lang="en-US" dirty="0"/>
              <a:t> or </a:t>
            </a:r>
            <a:r>
              <a:rPr lang="en-US" dirty="0">
                <a:solidFill>
                  <a:srgbClr val="0070C0"/>
                </a:solidFill>
              </a:rPr>
              <a:t>data-driven</a:t>
            </a:r>
          </a:p>
          <a:p>
            <a:pPr lvl="1"/>
            <a:r>
              <a:rPr lang="en-US" dirty="0"/>
              <a:t>Only for </a:t>
            </a:r>
            <a:r>
              <a:rPr lang="en-US" dirty="0">
                <a:solidFill>
                  <a:srgbClr val="C00000"/>
                </a:solidFill>
              </a:rPr>
              <a:t>PDF</a:t>
            </a:r>
            <a:r>
              <a:rPr lang="en-US" dirty="0"/>
              <a:t> or </a:t>
            </a:r>
            <a:r>
              <a:rPr lang="en-US" dirty="0">
                <a:solidFill>
                  <a:srgbClr val="C00000"/>
                </a:solidFill>
              </a:rPr>
              <a:t>saved HTML output</a:t>
            </a:r>
            <a:endParaRPr lang="en-US" dirty="0"/>
          </a:p>
        </p:txBody>
      </p:sp>
      <p:sp>
        <p:nvSpPr>
          <p:cNvPr id="3" name="Title 2"/>
          <p:cNvSpPr>
            <a:spLocks noGrp="1"/>
          </p:cNvSpPr>
          <p:nvPr>
            <p:ph type="title"/>
          </p:nvPr>
        </p:nvSpPr>
        <p:spPr/>
        <p:txBody>
          <a:bodyPr/>
          <a:lstStyle/>
          <a:p>
            <a:r>
              <a:rPr lang="en-US" dirty="0"/>
              <a:t>2: Navigate Reports with Links</a:t>
            </a:r>
            <a:endParaRPr lang="ar-EG" dirty="0"/>
          </a:p>
        </p:txBody>
      </p:sp>
      <p:pic>
        <p:nvPicPr>
          <p:cNvPr id="2050" name="Picture 2"/>
          <p:cNvPicPr>
            <a:picLocks noChangeAspect="1" noChangeArrowheads="1"/>
          </p:cNvPicPr>
          <p:nvPr/>
        </p:nvPicPr>
        <p:blipFill>
          <a:blip r:embed="rId2" cstate="print"/>
          <a:srcRect/>
          <a:stretch>
            <a:fillRect/>
          </a:stretch>
        </p:blipFill>
        <p:spPr bwMode="auto">
          <a:xfrm>
            <a:off x="5112072" y="501474"/>
            <a:ext cx="4031928" cy="1257409"/>
          </a:xfrm>
          <a:prstGeom prst="rect">
            <a:avLst/>
          </a:prstGeom>
          <a:noFill/>
          <a:ln w="9525">
            <a:solidFill>
              <a:schemeClr val="tx2"/>
            </a:solid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72190" y="2481740"/>
            <a:ext cx="1485900" cy="1295400"/>
          </a:xfrm>
          <a:prstGeom prst="rect">
            <a:avLst/>
          </a:prstGeom>
          <a:noFill/>
          <a:ln w="9525">
            <a:solidFill>
              <a:schemeClr val="tx2"/>
            </a:solid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172190" y="3924300"/>
            <a:ext cx="5400675" cy="1219200"/>
          </a:xfrm>
          <a:prstGeom prst="rect">
            <a:avLst/>
          </a:prstGeom>
          <a:noFill/>
          <a:ln w="9525">
            <a:solidFill>
              <a:schemeClr val="tx2"/>
            </a:solidFill>
            <a:miter lim="800000"/>
            <a:headEnd/>
            <a:tailEnd/>
          </a:ln>
          <a:effectLst/>
        </p:spPr>
      </p:pic>
      <p:pic>
        <p:nvPicPr>
          <p:cNvPr id="2054" name="Picture 6"/>
          <p:cNvPicPr>
            <a:picLocks noChangeAspect="1" noChangeArrowheads="1"/>
          </p:cNvPicPr>
          <p:nvPr/>
        </p:nvPicPr>
        <p:blipFill>
          <a:blip r:embed="rId5" cstate="print"/>
          <a:srcRect/>
          <a:stretch>
            <a:fillRect/>
          </a:stretch>
        </p:blipFill>
        <p:spPr bwMode="auto">
          <a:xfrm>
            <a:off x="3165513" y="2256715"/>
            <a:ext cx="5907087" cy="1905000"/>
          </a:xfrm>
          <a:prstGeom prst="rect">
            <a:avLst/>
          </a:prstGeom>
          <a:noFill/>
          <a:ln w="9525">
            <a:solidFill>
              <a:schemeClr val="tx2"/>
            </a:solidFill>
            <a:miter lim="800000"/>
            <a:headEnd/>
            <a:tailEnd/>
          </a:ln>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1000"/>
                                        <p:tgtEl>
                                          <p:spTgt spid="20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Tabbed reports in </a:t>
            </a:r>
            <a:r>
              <a:rPr lang="en-US" dirty="0">
                <a:solidFill>
                  <a:srgbClr val="FF0000"/>
                </a:solidFill>
              </a:rPr>
              <a:t>HTML</a:t>
            </a:r>
            <a:r>
              <a:rPr lang="en-US" dirty="0"/>
              <a:t> &amp; </a:t>
            </a:r>
            <a:r>
              <a:rPr lang="en-US" dirty="0">
                <a:solidFill>
                  <a:srgbClr val="FF0000"/>
                </a:solidFill>
              </a:rPr>
              <a:t>Excel</a:t>
            </a:r>
            <a:r>
              <a:rPr lang="en-US" dirty="0"/>
              <a:t> (report properties)</a:t>
            </a:r>
            <a:endParaRPr lang="en-US" dirty="0">
              <a:solidFill>
                <a:srgbClr val="FF0000"/>
              </a:solidFill>
            </a:endParaRPr>
          </a:p>
          <a:p>
            <a:r>
              <a:rPr lang="en-US" dirty="0"/>
              <a:t>Add custom links for better navigation (e.g. Top link)</a:t>
            </a:r>
          </a:p>
        </p:txBody>
      </p:sp>
      <p:sp>
        <p:nvSpPr>
          <p:cNvPr id="3" name="Title 2"/>
          <p:cNvSpPr>
            <a:spLocks noGrp="1"/>
          </p:cNvSpPr>
          <p:nvPr>
            <p:ph type="title"/>
          </p:nvPr>
        </p:nvSpPr>
        <p:spPr/>
        <p:txBody>
          <a:bodyPr/>
          <a:lstStyle/>
          <a:p>
            <a:r>
              <a:rPr lang="en-US" dirty="0"/>
              <a:t>2: Navigate Reports with Links</a:t>
            </a:r>
            <a:endParaRPr lang="ar-EG" dirty="0"/>
          </a:p>
        </p:txBody>
      </p:sp>
      <p:pic>
        <p:nvPicPr>
          <p:cNvPr id="3075" name="Picture 3"/>
          <p:cNvPicPr>
            <a:picLocks noChangeAspect="1" noChangeArrowheads="1"/>
          </p:cNvPicPr>
          <p:nvPr/>
        </p:nvPicPr>
        <p:blipFill>
          <a:blip r:embed="rId3" cstate="print"/>
          <a:srcRect/>
          <a:stretch>
            <a:fillRect/>
          </a:stretch>
        </p:blipFill>
        <p:spPr bwMode="auto">
          <a:xfrm>
            <a:off x="13805" y="1440000"/>
            <a:ext cx="9116389" cy="3677775"/>
          </a:xfrm>
          <a:prstGeom prst="rect">
            <a:avLst/>
          </a:prstGeom>
          <a:noFill/>
          <a:ln w="9525">
            <a:noFill/>
            <a:miter lim="800000"/>
            <a:headEnd/>
            <a:tailEnd/>
          </a:ln>
          <a:effectLst/>
        </p:spPr>
      </p:pic>
    </p:spTree>
  </p:cSld>
  <p:clrMapOvr>
    <a:masterClrMapping/>
  </p:clrMapOvr>
  <p:transition>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6515" name="Picture 19"/>
          <p:cNvPicPr>
            <a:picLocks noChangeAspect="1" noChangeArrowheads="1"/>
          </p:cNvPicPr>
          <p:nvPr/>
        </p:nvPicPr>
        <p:blipFill>
          <a:blip r:embed="rId3" cstate="print"/>
          <a:srcRect/>
          <a:stretch>
            <a:fillRect/>
          </a:stretch>
        </p:blipFill>
        <p:spPr bwMode="auto">
          <a:xfrm>
            <a:off x="1109085" y="2968228"/>
            <a:ext cx="5878626" cy="1880593"/>
          </a:xfrm>
          <a:prstGeom prst="rect">
            <a:avLst/>
          </a:prstGeom>
          <a:noFill/>
          <a:ln w="6350" algn="ctr">
            <a:solidFill>
              <a:schemeClr val="tx1"/>
            </a:solidFill>
            <a:miter lim="800000"/>
            <a:headEnd/>
            <a:tailEnd/>
          </a:ln>
          <a:effectLst/>
        </p:spPr>
      </p:pic>
      <p:sp>
        <p:nvSpPr>
          <p:cNvPr id="746513" name="Rectangle 17"/>
          <p:cNvSpPr>
            <a:spLocks noGrp="1" noChangeArrowheads="1"/>
          </p:cNvSpPr>
          <p:nvPr>
            <p:ph type="title"/>
          </p:nvPr>
        </p:nvSpPr>
        <p:spPr/>
        <p:txBody>
          <a:bodyPr/>
          <a:lstStyle/>
          <a:p>
            <a:r>
              <a:rPr lang="en-US" dirty="0"/>
              <a:t>3: Create Dynamic Data Items and Titles</a:t>
            </a:r>
          </a:p>
        </p:txBody>
      </p:sp>
      <p:sp>
        <p:nvSpPr>
          <p:cNvPr id="746514" name="Rectangle 18"/>
          <p:cNvSpPr>
            <a:spLocks noGrp="1" noChangeArrowheads="1"/>
          </p:cNvSpPr>
          <p:nvPr>
            <p:ph type="body" idx="1"/>
          </p:nvPr>
        </p:nvSpPr>
        <p:spPr/>
        <p:txBody>
          <a:bodyPr>
            <a:normAutofit/>
          </a:bodyPr>
          <a:lstStyle/>
          <a:p>
            <a:r>
              <a:rPr lang="en-US" sz="2400" dirty="0"/>
              <a:t>Use calculated data items to:</a:t>
            </a:r>
          </a:p>
          <a:p>
            <a:pPr lvl="1"/>
            <a:r>
              <a:rPr lang="en-US" sz="2400" dirty="0"/>
              <a:t>create dynamic column titles and report titles</a:t>
            </a:r>
          </a:p>
          <a:p>
            <a:pPr lvl="1"/>
            <a:r>
              <a:rPr lang="en-US" sz="2400" dirty="0"/>
              <a:t>display user prompt selections</a:t>
            </a:r>
          </a:p>
          <a:p>
            <a:r>
              <a:rPr lang="en-US" sz="2400" dirty="0"/>
              <a:t>Demo </a:t>
            </a:r>
          </a:p>
        </p:txBody>
      </p:sp>
      <p:sp>
        <p:nvSpPr>
          <p:cNvPr id="746501" name="Text Box 5"/>
          <p:cNvSpPr txBox="1">
            <a:spLocks noChangeArrowheads="1"/>
          </p:cNvSpPr>
          <p:nvPr/>
        </p:nvSpPr>
        <p:spPr bwMode="auto">
          <a:xfrm>
            <a:off x="7280453" y="3555803"/>
            <a:ext cx="1863547" cy="651990"/>
          </a:xfrm>
          <a:prstGeom prst="rect">
            <a:avLst/>
          </a:prstGeom>
          <a:noFill/>
          <a:ln w="15875">
            <a:noFill/>
            <a:miter lim="800000"/>
            <a:headEnd/>
            <a:tailEnd/>
          </a:ln>
          <a:effectLst/>
        </p:spPr>
        <p:txBody>
          <a:bodyPr lIns="124476" tIns="62238" rIns="124476" bIns="62238">
            <a:spAutoFit/>
          </a:bodyPr>
          <a:lstStyle/>
          <a:p>
            <a:pPr eaLnBrk="0" hangingPunct="0">
              <a:spcBef>
                <a:spcPct val="50000"/>
              </a:spcBef>
              <a:buClr>
                <a:srgbClr val="CC0000"/>
              </a:buClr>
            </a:pPr>
            <a:r>
              <a:rPr lang="en-US" sz="1900" b="1" dirty="0">
                <a:solidFill>
                  <a:srgbClr val="0000CC"/>
                </a:solidFill>
              </a:rPr>
              <a:t>Dynamic</a:t>
            </a:r>
            <a:r>
              <a:rPr lang="en-US" sz="1900" dirty="0">
                <a:solidFill>
                  <a:srgbClr val="0000CC"/>
                </a:solidFill>
              </a:rPr>
              <a:t> </a:t>
            </a:r>
            <a:r>
              <a:rPr lang="en-US" sz="1900" b="1" dirty="0">
                <a:solidFill>
                  <a:srgbClr val="0000CC"/>
                </a:solidFill>
              </a:rPr>
              <a:t>calculation</a:t>
            </a:r>
          </a:p>
        </p:txBody>
      </p:sp>
      <p:sp>
        <p:nvSpPr>
          <p:cNvPr id="746502" name="Rectangle 6"/>
          <p:cNvSpPr>
            <a:spLocks noChangeArrowheads="1"/>
          </p:cNvSpPr>
          <p:nvPr/>
        </p:nvSpPr>
        <p:spPr bwMode="auto">
          <a:xfrm>
            <a:off x="2798892" y="2996804"/>
            <a:ext cx="716384" cy="262533"/>
          </a:xfrm>
          <a:prstGeom prst="rect">
            <a:avLst/>
          </a:prstGeom>
          <a:noFill/>
          <a:ln w="38100">
            <a:solidFill>
              <a:schemeClr val="accent2"/>
            </a:solidFill>
            <a:miter lim="800000"/>
            <a:headEnd/>
            <a:tailEnd/>
          </a:ln>
          <a:effectLst/>
        </p:spPr>
        <p:txBody>
          <a:bodyPr wrap="none" lIns="124476" tIns="62238" rIns="124476" bIns="62238" anchor="ctr"/>
          <a:lstStyle/>
          <a:p>
            <a:endParaRPr lang="ar-EG"/>
          </a:p>
        </p:txBody>
      </p:sp>
      <p:sp>
        <p:nvSpPr>
          <p:cNvPr id="746503" name="Rectangle 7"/>
          <p:cNvSpPr>
            <a:spLocks noChangeArrowheads="1"/>
          </p:cNvSpPr>
          <p:nvPr/>
        </p:nvSpPr>
        <p:spPr bwMode="auto">
          <a:xfrm>
            <a:off x="3686638" y="3407569"/>
            <a:ext cx="1182864" cy="207169"/>
          </a:xfrm>
          <a:prstGeom prst="rect">
            <a:avLst/>
          </a:prstGeom>
          <a:noFill/>
          <a:ln w="38100">
            <a:solidFill>
              <a:schemeClr val="accent2"/>
            </a:solidFill>
            <a:miter lim="800000"/>
            <a:headEnd/>
            <a:tailEnd/>
          </a:ln>
          <a:effectLst/>
        </p:spPr>
        <p:txBody>
          <a:bodyPr wrap="none" lIns="124476" tIns="62238" rIns="124476" bIns="62238" anchor="ctr"/>
          <a:lstStyle/>
          <a:p>
            <a:endParaRPr lang="ar-EG"/>
          </a:p>
        </p:txBody>
      </p:sp>
      <p:sp>
        <p:nvSpPr>
          <p:cNvPr id="746504" name="Line 8"/>
          <p:cNvSpPr>
            <a:spLocks noChangeShapeType="1"/>
          </p:cNvSpPr>
          <p:nvPr/>
        </p:nvSpPr>
        <p:spPr bwMode="auto">
          <a:xfrm flipH="1">
            <a:off x="6385570" y="3741540"/>
            <a:ext cx="963903" cy="0"/>
          </a:xfrm>
          <a:prstGeom prst="line">
            <a:avLst/>
          </a:prstGeom>
          <a:noFill/>
          <a:ln w="38100">
            <a:solidFill>
              <a:schemeClr val="accent2"/>
            </a:solidFill>
            <a:round/>
            <a:headEnd/>
            <a:tailEnd type="stealth" w="med" len="med"/>
          </a:ln>
          <a:effectLst/>
        </p:spPr>
        <p:txBody>
          <a:bodyPr lIns="124476" tIns="62238" rIns="124476" bIns="62238"/>
          <a:lstStyle/>
          <a:p>
            <a:endParaRPr lang="ar-EG"/>
          </a:p>
        </p:txBody>
      </p:sp>
      <p:sp>
        <p:nvSpPr>
          <p:cNvPr id="746505" name="Line 9"/>
          <p:cNvSpPr>
            <a:spLocks noChangeShapeType="1"/>
          </p:cNvSpPr>
          <p:nvPr/>
        </p:nvSpPr>
        <p:spPr bwMode="auto">
          <a:xfrm flipV="1">
            <a:off x="3084493" y="2743200"/>
            <a:ext cx="2381" cy="226815"/>
          </a:xfrm>
          <a:prstGeom prst="line">
            <a:avLst/>
          </a:prstGeom>
          <a:noFill/>
          <a:ln w="38100">
            <a:solidFill>
              <a:schemeClr val="accent2"/>
            </a:solidFill>
            <a:round/>
            <a:headEnd type="stealth" w="med" len="med"/>
            <a:tailEnd/>
          </a:ln>
          <a:effectLst/>
        </p:spPr>
        <p:txBody>
          <a:bodyPr lIns="124476" tIns="62238" rIns="124476" bIns="62238"/>
          <a:lstStyle/>
          <a:p>
            <a:endParaRPr lang="ar-EG"/>
          </a:p>
        </p:txBody>
      </p:sp>
      <p:sp>
        <p:nvSpPr>
          <p:cNvPr id="746507" name="Text Box 11"/>
          <p:cNvSpPr txBox="1">
            <a:spLocks noChangeArrowheads="1"/>
          </p:cNvSpPr>
          <p:nvPr/>
        </p:nvSpPr>
        <p:spPr bwMode="auto">
          <a:xfrm>
            <a:off x="1815949" y="2466380"/>
            <a:ext cx="5014681" cy="388841"/>
          </a:xfrm>
          <a:prstGeom prst="rect">
            <a:avLst/>
          </a:prstGeom>
          <a:noFill/>
          <a:ln w="15875">
            <a:noFill/>
            <a:miter lim="800000"/>
            <a:headEnd/>
            <a:tailEnd/>
          </a:ln>
          <a:effectLst/>
        </p:spPr>
        <p:txBody>
          <a:bodyPr lIns="124476" tIns="62238" rIns="124476" bIns="62238">
            <a:spAutoFit/>
          </a:bodyPr>
          <a:lstStyle/>
          <a:p>
            <a:pPr algn="ctr" eaLnBrk="0" hangingPunct="0">
              <a:buClr>
                <a:srgbClr val="CC0000"/>
              </a:buClr>
            </a:pPr>
            <a:r>
              <a:rPr lang="en-US" sz="1900" b="1" dirty="0">
                <a:solidFill>
                  <a:srgbClr val="0000CC"/>
                </a:solidFill>
              </a:rPr>
              <a:t>Dynamic titles set by a prompt</a:t>
            </a:r>
          </a:p>
        </p:txBody>
      </p:sp>
      <p:sp>
        <p:nvSpPr>
          <p:cNvPr id="746508" name="Rectangle 12"/>
          <p:cNvSpPr>
            <a:spLocks noChangeArrowheads="1"/>
          </p:cNvSpPr>
          <p:nvPr/>
        </p:nvSpPr>
        <p:spPr bwMode="auto">
          <a:xfrm>
            <a:off x="5552566" y="3670102"/>
            <a:ext cx="754463" cy="205382"/>
          </a:xfrm>
          <a:prstGeom prst="rect">
            <a:avLst/>
          </a:prstGeom>
          <a:noFill/>
          <a:ln w="38100">
            <a:solidFill>
              <a:schemeClr val="accent2"/>
            </a:solidFill>
            <a:miter lim="800000"/>
            <a:headEnd/>
            <a:tailEnd/>
          </a:ln>
          <a:effectLst/>
        </p:spPr>
        <p:txBody>
          <a:bodyPr wrap="none" lIns="124476" tIns="62238" rIns="124476" bIns="62238" anchor="ctr"/>
          <a:lstStyle/>
          <a:p>
            <a:endParaRPr lang="ar-EG"/>
          </a:p>
        </p:txBody>
      </p:sp>
      <p:sp>
        <p:nvSpPr>
          <p:cNvPr id="746511" name="Line 15"/>
          <p:cNvSpPr>
            <a:spLocks noChangeShapeType="1"/>
          </p:cNvSpPr>
          <p:nvPr/>
        </p:nvSpPr>
        <p:spPr bwMode="auto">
          <a:xfrm flipV="1">
            <a:off x="4015078" y="2743200"/>
            <a:ext cx="7139" cy="630437"/>
          </a:xfrm>
          <a:prstGeom prst="line">
            <a:avLst/>
          </a:prstGeom>
          <a:noFill/>
          <a:ln w="38100">
            <a:solidFill>
              <a:schemeClr val="accent2"/>
            </a:solidFill>
            <a:round/>
            <a:headEnd type="stealth" w="med" len="med"/>
            <a:tailEnd/>
          </a:ln>
          <a:effectLst/>
        </p:spPr>
        <p:txBody>
          <a:bodyPr lIns="124476" tIns="62238" rIns="124476" bIns="62238"/>
          <a:lstStyle/>
          <a:p>
            <a:endParaRPr lang="ar-EG"/>
          </a:p>
        </p:txBody>
      </p:sp>
    </p:spTree>
  </p:cSld>
  <p:clrMapOvr>
    <a:masterClrMapping/>
  </p:clrMapOvr>
  <p:transition>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700" name="Rectangle 12"/>
          <p:cNvSpPr>
            <a:spLocks noGrp="1" noChangeArrowheads="1"/>
          </p:cNvSpPr>
          <p:nvPr>
            <p:ph type="title"/>
          </p:nvPr>
        </p:nvSpPr>
        <p:spPr/>
        <p:txBody>
          <a:bodyPr/>
          <a:lstStyle/>
          <a:p>
            <a:r>
              <a:rPr lang="en-US" sz="2400" dirty="0"/>
              <a:t>4: Navigate to details in the same report</a:t>
            </a:r>
          </a:p>
        </p:txBody>
      </p:sp>
      <p:sp>
        <p:nvSpPr>
          <p:cNvPr id="754701" name="Rectangle 13"/>
          <p:cNvSpPr>
            <a:spLocks noGrp="1" noChangeArrowheads="1"/>
          </p:cNvSpPr>
          <p:nvPr>
            <p:ph type="body" idx="1"/>
          </p:nvPr>
        </p:nvSpPr>
        <p:spPr/>
        <p:txBody>
          <a:bodyPr/>
          <a:lstStyle/>
          <a:p>
            <a:r>
              <a:rPr lang="en-US" dirty="0"/>
              <a:t>You can create a report that drills through to itself to let users select an item from a high-level list and view its details in a separate list.</a:t>
            </a:r>
          </a:p>
        </p:txBody>
      </p:sp>
      <p:pic>
        <p:nvPicPr>
          <p:cNvPr id="754702" name="Picture 14"/>
          <p:cNvPicPr>
            <a:picLocks noChangeAspect="1" noChangeArrowheads="1"/>
          </p:cNvPicPr>
          <p:nvPr/>
        </p:nvPicPr>
        <p:blipFill>
          <a:blip r:embed="rId3" cstate="print"/>
          <a:srcRect/>
          <a:stretch>
            <a:fillRect/>
          </a:stretch>
        </p:blipFill>
        <p:spPr bwMode="auto">
          <a:xfrm>
            <a:off x="-10096" y="1761642"/>
            <a:ext cx="9064438" cy="2862151"/>
          </a:xfrm>
          <a:prstGeom prst="rect">
            <a:avLst/>
          </a:prstGeom>
          <a:noFill/>
          <a:ln w="6350" algn="ctr">
            <a:solidFill>
              <a:schemeClr val="tx1"/>
            </a:solidFill>
            <a:miter lim="800000"/>
            <a:headEnd/>
            <a:tailEnd/>
          </a:ln>
          <a:effectLst/>
        </p:spPr>
      </p:pic>
      <p:sp>
        <p:nvSpPr>
          <p:cNvPr id="754693" name="Rectangle 5"/>
          <p:cNvSpPr>
            <a:spLocks noChangeArrowheads="1"/>
          </p:cNvSpPr>
          <p:nvPr/>
        </p:nvSpPr>
        <p:spPr bwMode="auto">
          <a:xfrm>
            <a:off x="89658" y="3950493"/>
            <a:ext cx="1602022" cy="241397"/>
          </a:xfrm>
          <a:prstGeom prst="rect">
            <a:avLst/>
          </a:prstGeom>
          <a:noFill/>
          <a:ln w="38100">
            <a:solidFill>
              <a:schemeClr val="accent2"/>
            </a:solidFill>
            <a:miter lim="800000"/>
            <a:headEnd/>
            <a:tailEnd/>
          </a:ln>
          <a:effectLst/>
        </p:spPr>
        <p:txBody>
          <a:bodyPr wrap="none" lIns="124476" tIns="62238" rIns="124476" bIns="62238" anchor="ctr"/>
          <a:lstStyle/>
          <a:p>
            <a:endParaRPr lang="ar-EG"/>
          </a:p>
        </p:txBody>
      </p:sp>
      <p:sp>
        <p:nvSpPr>
          <p:cNvPr id="754694" name="Line 6"/>
          <p:cNvSpPr>
            <a:spLocks noChangeShapeType="1"/>
          </p:cNvSpPr>
          <p:nvPr/>
        </p:nvSpPr>
        <p:spPr bwMode="auto">
          <a:xfrm>
            <a:off x="1691679" y="4056915"/>
            <a:ext cx="3285365" cy="0"/>
          </a:xfrm>
          <a:prstGeom prst="line">
            <a:avLst/>
          </a:prstGeom>
          <a:noFill/>
          <a:ln w="38100">
            <a:solidFill>
              <a:schemeClr val="accent2"/>
            </a:solidFill>
            <a:round/>
            <a:headEnd/>
            <a:tailEnd type="stealth" w="med" len="med"/>
          </a:ln>
          <a:effectLst/>
        </p:spPr>
        <p:txBody>
          <a:bodyPr lIns="124476" tIns="62238" rIns="124476" bIns="62238"/>
          <a:lstStyle/>
          <a:p>
            <a:endParaRPr lang="ar-EG"/>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IBM Cognos Analytics Author Reports Fundamentals (v11.0)</a:t>
            </a:r>
          </a:p>
        </p:txBody>
      </p:sp>
      <p:sp>
        <p:nvSpPr>
          <p:cNvPr id="10" name="Text Placeholder 9"/>
          <p:cNvSpPr>
            <a:spLocks noGrp="1"/>
          </p:cNvSpPr>
          <p:nvPr>
            <p:ph type="body" sz="quarter" idx="10"/>
          </p:nvPr>
        </p:nvSpPr>
        <p:spPr>
          <a:xfrm>
            <a:off x="432000" y="3693048"/>
            <a:ext cx="8280000" cy="503590"/>
          </a:xfrm>
          <a:prstGeom prst="rect">
            <a:avLst/>
          </a:prstGeom>
        </p:spPr>
        <p:txBody>
          <a:bodyPr/>
          <a:lstStyle/>
          <a:p>
            <a:pPr marL="0" indent="0" algn="just">
              <a:buNone/>
            </a:pPr>
            <a:r>
              <a:rPr lang="en-US" dirty="0">
                <a:hlinkClick r:id="rId2" action="ppaction://hlinksldjump"/>
              </a:rPr>
              <a:t>B6058</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BFA8D0B-A390-414E-8373-F8DAA90DFD4D}"/>
                  </a:ext>
                </a:extLst>
              </p:cNvPr>
              <p:cNvGraphicFramePr>
                <a:graphicFrameLocks noChangeAspect="1"/>
              </p:cNvGraphicFramePr>
              <p:nvPr>
                <p:extLst>
                  <p:ext uri="{D42A27DB-BD31-4B8C-83A1-F6EECF244321}">
                    <p14:modId xmlns:p14="http://schemas.microsoft.com/office/powerpoint/2010/main" val="262433774"/>
                  </p:ext>
                </p:extLst>
              </p:nvPr>
            </p:nvGraphicFramePr>
            <p:xfrm>
              <a:off x="6102170" y="3402992"/>
              <a:ext cx="2953805" cy="1661515"/>
            </p:xfrm>
            <a:graphic>
              <a:graphicData uri="http://schemas.microsoft.com/office/powerpoint/2016/sectionzoom">
                <psez:sectionZm>
                  <psez:sectionZmObj sectionId="{7381ED88-BBB0-489B-894F-AE9FB635F5F2}">
                    <psez:zmPr id="{F57B13ED-60B6-4364-B0A0-2D091E2C10EF}" transitionDur="1000">
                      <p166:blipFill xmlns:p166="http://schemas.microsoft.com/office/powerpoint/2016/6/main">
                        <a:blip r:embed="rId3"/>
                        <a:stretch>
                          <a:fillRect/>
                        </a:stretch>
                      </p166:blipFill>
                      <p166:spPr xmlns:p166="http://schemas.microsoft.com/office/powerpoint/2016/6/main">
                        <a:xfrm>
                          <a:off x="0" y="0"/>
                          <a:ext cx="2953805" cy="1661515"/>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xmlns="" xmlns:psez="http://schemas.microsoft.com/office/powerpoint/2016/sectionzoom" id="{8BFA8D0B-A390-414E-8373-F8DAA90DFD4D}"/>
                  </a:ext>
                </a:extLst>
              </p:cNvPr>
              <p:cNvPicPr>
                <a:picLocks noGrp="1" noRot="1" noChangeAspect="1" noMove="1" noResize="1" noEditPoints="1" noAdjustHandles="1" noChangeArrowheads="1" noChangeShapeType="1"/>
              </p:cNvPicPr>
              <p:nvPr/>
            </p:nvPicPr>
            <p:blipFill>
              <a:blip r:embed="rId5" cstate="print"/>
              <a:stretch>
                <a:fillRect/>
              </a:stretch>
            </p:blipFill>
            <p:spPr>
              <a:xfrm>
                <a:off x="6102170" y="3402992"/>
                <a:ext cx="2953805" cy="1661515"/>
              </a:xfrm>
              <a:prstGeom prst="rect">
                <a:avLst/>
              </a:prstGeom>
              <a:ln w="3175">
                <a:solidFill>
                  <a:prstClr val="ltGray"/>
                </a:solidFill>
              </a:ln>
            </p:spPr>
          </p:pic>
        </mc:Fallback>
      </mc:AlternateContent>
    </p:spTree>
  </p:cSld>
  <p:clrMapOvr>
    <a:masterClrMapping/>
  </p:clrMapOvr>
  <p:transition>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br>
              <a:rPr lang="en-US" dirty="0"/>
            </a:br>
            <a:r>
              <a:rPr lang="en-US" dirty="0"/>
              <a:t>Design Effective Prompts</a:t>
            </a:r>
            <a:endParaRPr lang="ar-EG" dirty="0"/>
          </a:p>
        </p:txBody>
      </p:sp>
      <p:sp>
        <p:nvSpPr>
          <p:cNvPr id="3" name="Text Placeholder 2"/>
          <p:cNvSpPr>
            <a:spLocks noGrp="1"/>
          </p:cNvSpPr>
          <p:nvPr>
            <p:ph type="body" sz="quarter" idx="10"/>
          </p:nvPr>
        </p:nvSpPr>
        <p:spPr/>
        <p:txBody>
          <a:bodyPr/>
          <a:lstStyle/>
          <a:p>
            <a:endParaRPr lang="ar-EG"/>
          </a:p>
        </p:txBody>
      </p:sp>
    </p:spTree>
    <p:extLst>
      <p:ext uri="{BB962C8B-B14F-4D97-AF65-F5344CB8AC3E}">
        <p14:creationId xmlns:p14="http://schemas.microsoft.com/office/powerpoint/2010/main" val="1698117328"/>
      </p:ext>
    </p:extLst>
  </p:cSld>
  <p:clrMapOvr>
    <a:masterClrMapping/>
  </p:clrMapOvr>
  <p:transition>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Filter:</a:t>
            </a:r>
          </a:p>
          <a:p>
            <a:pPr marL="346075" lvl="1" indent="0">
              <a:buNone/>
            </a:pPr>
            <a:r>
              <a:rPr lang="en-US" sz="1800" b="1" dirty="0">
                <a:latin typeface="Courier New" panose="02070309020205020404" pitchFamily="49" charset="0"/>
                <a:cs typeface="Courier New" panose="02070309020205020404" pitchFamily="49" charset="0"/>
              </a:rPr>
              <a:t># prompt ('Chosen Filter', 'token', '[Date] between 2012-01-01 00:00:00 and 2012-12-31 23:59:59') #</a:t>
            </a:r>
          </a:p>
          <a:p>
            <a:r>
              <a:rPr lang="en-US" sz="1800" dirty="0"/>
              <a:t>Value Prompt</a:t>
            </a:r>
          </a:p>
          <a:p>
            <a:pPr lvl="1"/>
            <a:r>
              <a:rPr lang="en-US" sz="1800" dirty="0"/>
              <a:t>Static Values</a:t>
            </a:r>
          </a:p>
          <a:p>
            <a:endParaRPr lang="en-US" sz="1800" dirty="0"/>
          </a:p>
          <a:p>
            <a:endParaRPr lang="en-US" sz="1800" dirty="0"/>
          </a:p>
          <a:p>
            <a:endParaRPr lang="en-US" sz="1800" dirty="0"/>
          </a:p>
          <a:p>
            <a:r>
              <a:rPr lang="en-US" sz="1800" dirty="0"/>
              <a:t>Date Prompt</a:t>
            </a:r>
          </a:p>
          <a:p>
            <a:pPr lvl="1"/>
            <a:r>
              <a:rPr lang="en-US" sz="1800" dirty="0"/>
              <a:t>Parameter: </a:t>
            </a:r>
            <a:r>
              <a:rPr lang="en-US" sz="1800" dirty="0" err="1"/>
              <a:t>date_range</a:t>
            </a:r>
            <a:endParaRPr lang="en-US" sz="1800" dirty="0"/>
          </a:p>
        </p:txBody>
      </p:sp>
      <p:sp>
        <p:nvSpPr>
          <p:cNvPr id="3" name="Title 2"/>
          <p:cNvSpPr>
            <a:spLocks noGrp="1"/>
          </p:cNvSpPr>
          <p:nvPr>
            <p:ph type="title"/>
          </p:nvPr>
        </p:nvSpPr>
        <p:spPr/>
        <p:txBody>
          <a:bodyPr>
            <a:normAutofit fontScale="90000"/>
          </a:bodyPr>
          <a:lstStyle/>
          <a:p>
            <a:r>
              <a:rPr lang="en-US" dirty="0"/>
              <a:t>2: Create a Prompt to Allow Selection Between Filters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51238744"/>
              </p:ext>
            </p:extLst>
          </p:nvPr>
        </p:nvGraphicFramePr>
        <p:xfrm>
          <a:off x="2231688" y="1729885"/>
          <a:ext cx="6741492" cy="1741985"/>
        </p:xfrm>
        <a:graphic>
          <a:graphicData uri="http://schemas.openxmlformats.org/drawingml/2006/table">
            <a:tbl>
              <a:tblPr firstRow="1" bandRow="1">
                <a:tableStyleId>{5C22544A-7EE6-4342-B048-85BDC9FD1C3A}</a:tableStyleId>
              </a:tblPr>
              <a:tblGrid>
                <a:gridCol w="4533163">
                  <a:extLst>
                    <a:ext uri="{9D8B030D-6E8A-4147-A177-3AD203B41FA5}">
                      <a16:colId xmlns:a16="http://schemas.microsoft.com/office/drawing/2014/main" val="20000"/>
                    </a:ext>
                  </a:extLst>
                </a:gridCol>
                <a:gridCol w="2208329">
                  <a:extLst>
                    <a:ext uri="{9D8B030D-6E8A-4147-A177-3AD203B41FA5}">
                      <a16:colId xmlns:a16="http://schemas.microsoft.com/office/drawing/2014/main" val="20001"/>
                    </a:ext>
                  </a:extLst>
                </a:gridCol>
              </a:tblGrid>
              <a:tr h="333288">
                <a:tc>
                  <a:txBody>
                    <a:bodyPr/>
                    <a:lstStyle/>
                    <a:p>
                      <a:pPr rtl="1"/>
                      <a:r>
                        <a:rPr lang="en-US" dirty="0"/>
                        <a:t>Use</a:t>
                      </a:r>
                      <a:endParaRPr lang="ar-EG" dirty="0"/>
                    </a:p>
                  </a:txBody>
                  <a:tcPr/>
                </a:tc>
                <a:tc>
                  <a:txBody>
                    <a:bodyPr/>
                    <a:lstStyle/>
                    <a:p>
                      <a:pPr rtl="1"/>
                      <a:r>
                        <a:rPr lang="en-US" dirty="0"/>
                        <a:t>Display</a:t>
                      </a:r>
                      <a:endParaRPr lang="ar-EG" dirty="0"/>
                    </a:p>
                  </a:txBody>
                  <a:tcPr/>
                </a:tc>
                <a:extLst>
                  <a:ext uri="{0D108BD9-81ED-4DB2-BD59-A6C34878D82A}">
                    <a16:rowId xmlns:a16="http://schemas.microsoft.com/office/drawing/2014/main" val="10000"/>
                  </a:ext>
                </a:extLst>
              </a:tr>
              <a:tr h="583255">
                <a:tc>
                  <a:txBody>
                    <a:bodyPr/>
                    <a:lstStyle/>
                    <a:p>
                      <a:pPr rtl="1"/>
                      <a:r>
                        <a:rPr lang="en-US" dirty="0">
                          <a:solidFill>
                            <a:srgbClr val="010000"/>
                          </a:solidFill>
                        </a:rPr>
                        <a:t>[Date] between 2012-01-01 00:00:00 and 2012-12-31 23:59:59</a:t>
                      </a:r>
                      <a:endParaRPr lang="ar-EG" dirty="0">
                        <a:solidFill>
                          <a:srgbClr val="010000"/>
                        </a:solidFill>
                      </a:endParaRPr>
                    </a:p>
                  </a:txBody>
                  <a:tcPr/>
                </a:tc>
                <a:tc>
                  <a:txBody>
                    <a:bodyPr/>
                    <a:lstStyle/>
                    <a:p>
                      <a:pPr rtl="1"/>
                      <a:r>
                        <a:rPr lang="en-US" dirty="0">
                          <a:solidFill>
                            <a:srgbClr val="010000"/>
                          </a:solidFill>
                        </a:rPr>
                        <a:t>All orders in 2012</a:t>
                      </a:r>
                      <a:endParaRPr lang="ar-EG" dirty="0">
                        <a:solidFill>
                          <a:srgbClr val="010000"/>
                        </a:solidFill>
                      </a:endParaRPr>
                    </a:p>
                  </a:txBody>
                  <a:tcPr/>
                </a:tc>
                <a:extLst>
                  <a:ext uri="{0D108BD9-81ED-4DB2-BD59-A6C34878D82A}">
                    <a16:rowId xmlns:a16="http://schemas.microsoft.com/office/drawing/2014/main" val="10001"/>
                  </a:ext>
                </a:extLst>
              </a:tr>
              <a:tr h="333288">
                <a:tc>
                  <a:txBody>
                    <a:bodyPr/>
                    <a:lstStyle/>
                    <a:p>
                      <a:pPr rtl="1"/>
                      <a:r>
                        <a:rPr lang="en-US" dirty="0">
                          <a:solidFill>
                            <a:srgbClr val="010000"/>
                          </a:solidFill>
                        </a:rPr>
                        <a:t>Cast([Date],date)=2012-09-30</a:t>
                      </a:r>
                    </a:p>
                  </a:txBody>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800" dirty="0">
                          <a:solidFill>
                            <a:srgbClr val="010000"/>
                          </a:solidFill>
                        </a:rPr>
                        <a:t>Last day 3</a:t>
                      </a:r>
                      <a:r>
                        <a:rPr lang="en-US" sz="1800" baseline="30000" dirty="0">
                          <a:solidFill>
                            <a:srgbClr val="010000"/>
                          </a:solidFill>
                        </a:rPr>
                        <a:t>rd</a:t>
                      </a:r>
                      <a:r>
                        <a:rPr lang="en-US" sz="1800" dirty="0">
                          <a:solidFill>
                            <a:srgbClr val="010000"/>
                          </a:solidFill>
                        </a:rPr>
                        <a:t> quarter</a:t>
                      </a:r>
                    </a:p>
                  </a:txBody>
                  <a:tcPr/>
                </a:tc>
                <a:extLst>
                  <a:ext uri="{0D108BD9-81ED-4DB2-BD59-A6C34878D82A}">
                    <a16:rowId xmlns:a16="http://schemas.microsoft.com/office/drawing/2014/main" val="10002"/>
                  </a:ext>
                </a:extLst>
              </a:tr>
              <a:tr h="370385">
                <a:tc>
                  <a:txBody>
                    <a:bodyPr/>
                    <a:lstStyle/>
                    <a:p>
                      <a:pPr rtl="1"/>
                      <a:r>
                        <a:rPr lang="en-US" dirty="0">
                          <a:solidFill>
                            <a:srgbClr val="010000"/>
                          </a:solidFill>
                        </a:rPr>
                        <a:t>[Date] </a:t>
                      </a:r>
                      <a:r>
                        <a:rPr lang="en-US" dirty="0" err="1">
                          <a:solidFill>
                            <a:srgbClr val="010000"/>
                          </a:solidFill>
                        </a:rPr>
                        <a:t>in_range</a:t>
                      </a:r>
                      <a:r>
                        <a:rPr lang="en-US" dirty="0">
                          <a:solidFill>
                            <a:srgbClr val="010000"/>
                          </a:solidFill>
                        </a:rPr>
                        <a:t> ?</a:t>
                      </a:r>
                      <a:r>
                        <a:rPr lang="en-US" dirty="0" err="1">
                          <a:solidFill>
                            <a:srgbClr val="010000"/>
                          </a:solidFill>
                        </a:rPr>
                        <a:t>date_range</a:t>
                      </a:r>
                      <a:r>
                        <a:rPr lang="en-US" dirty="0">
                          <a:solidFill>
                            <a:srgbClr val="010000"/>
                          </a:solidFill>
                        </a:rPr>
                        <a:t>?</a:t>
                      </a:r>
                      <a:endParaRPr lang="ar-EG" dirty="0">
                        <a:solidFill>
                          <a:srgbClr val="010000"/>
                        </a:solidFill>
                      </a:endParaRPr>
                    </a:p>
                  </a:txBody>
                  <a:tcPr/>
                </a:tc>
                <a:tc>
                  <a:txBody>
                    <a:bodyPr/>
                    <a:lstStyle/>
                    <a:p>
                      <a:pPr rtl="1"/>
                      <a:r>
                        <a:rPr lang="en-US" dirty="0">
                          <a:solidFill>
                            <a:srgbClr val="010000"/>
                          </a:solidFill>
                        </a:rPr>
                        <a:t>Date range</a:t>
                      </a:r>
                      <a:endParaRPr lang="ar-EG" dirty="0">
                        <a:solidFill>
                          <a:srgbClr val="010000"/>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2149249"/>
      </p:ext>
    </p:extLst>
  </p:cSld>
  <p:clrMapOvr>
    <a:masterClrMapping/>
  </p:clrMapOvr>
  <p:transition>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br>
              <a:rPr lang="en-US" dirty="0"/>
            </a:br>
            <a:r>
              <a:rPr lang="en-US" dirty="0"/>
              <a:t>Create Additional Advanced Reports</a:t>
            </a:r>
            <a:endParaRPr lang="ar-EG" dirty="0"/>
          </a:p>
        </p:txBody>
      </p:sp>
      <p:sp>
        <p:nvSpPr>
          <p:cNvPr id="3" name="Text Placeholder 2"/>
          <p:cNvSpPr>
            <a:spLocks noGrp="1"/>
          </p:cNvSpPr>
          <p:nvPr>
            <p:ph type="body" sz="quarter" idx="10"/>
          </p:nvPr>
        </p:nvSpPr>
        <p:spPr>
          <a:xfrm>
            <a:off x="432000" y="3688160"/>
            <a:ext cx="8280000" cy="503590"/>
          </a:xfrm>
        </p:spPr>
        <p:txBody>
          <a:bodyPr/>
          <a:lstStyle/>
          <a:p>
            <a:pPr>
              <a:buClrTx/>
              <a:buSzPct val="100000"/>
            </a:pPr>
            <a:endParaRPr lang="ar-EG" dirty="0"/>
          </a:p>
        </p:txBody>
      </p:sp>
    </p:spTree>
  </p:cSld>
  <p:clrMapOvr>
    <a:masterClrMapping/>
  </p:clrMapOvr>
  <p:transition>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Create Additional Advanced Reports</a:t>
            </a:r>
            <a:endParaRPr lang="ar-EG" dirty="0"/>
          </a:p>
        </p:txBody>
      </p:sp>
      <p:sp>
        <p:nvSpPr>
          <p:cNvPr id="7" name="Text Placeholder 6"/>
          <p:cNvSpPr>
            <a:spLocks noGrp="1"/>
          </p:cNvSpPr>
          <p:nvPr>
            <p:ph type="body" idx="1"/>
          </p:nvPr>
        </p:nvSpPr>
        <p:spPr/>
        <p:txBody>
          <a:bodyPr>
            <a:noAutofit/>
          </a:bodyPr>
          <a:lstStyle/>
          <a:p>
            <a:r>
              <a:rPr lang="en-US" sz="1800" b="1" dirty="0"/>
              <a:t>Display summaries before details</a:t>
            </a:r>
          </a:p>
        </p:txBody>
      </p:sp>
      <p:sp>
        <p:nvSpPr>
          <p:cNvPr id="2" name="Content Placeholder 1"/>
          <p:cNvSpPr>
            <a:spLocks noGrp="1"/>
          </p:cNvSpPr>
          <p:nvPr>
            <p:ph sz="half" idx="2"/>
          </p:nvPr>
        </p:nvSpPr>
        <p:spPr/>
        <p:txBody>
          <a:bodyPr>
            <a:normAutofit/>
          </a:bodyPr>
          <a:lstStyle/>
          <a:p>
            <a:r>
              <a:rPr lang="en-US" sz="1800" dirty="0"/>
              <a:t>Split table cells (in a list header)</a:t>
            </a:r>
          </a:p>
          <a:p>
            <a:r>
              <a:rPr lang="en-US" sz="1800" dirty="0"/>
              <a:t>Move summaries from footer to header</a:t>
            </a:r>
          </a:p>
        </p:txBody>
      </p:sp>
      <p:sp>
        <p:nvSpPr>
          <p:cNvPr id="8" name="Text Placeholder 7"/>
          <p:cNvSpPr>
            <a:spLocks noGrp="1"/>
          </p:cNvSpPr>
          <p:nvPr>
            <p:ph type="body" sz="quarter" idx="3"/>
          </p:nvPr>
        </p:nvSpPr>
        <p:spPr/>
        <p:txBody>
          <a:bodyPr>
            <a:noAutofit/>
          </a:bodyPr>
          <a:lstStyle/>
          <a:p>
            <a:r>
              <a:rPr lang="en-US" sz="1800" b="1" dirty="0"/>
              <a:t>Display Single Data Value</a:t>
            </a:r>
          </a:p>
        </p:txBody>
      </p:sp>
      <p:sp>
        <p:nvSpPr>
          <p:cNvPr id="9" name="Content Placeholder 8"/>
          <p:cNvSpPr>
            <a:spLocks noGrp="1"/>
          </p:cNvSpPr>
          <p:nvPr>
            <p:ph sz="quarter" idx="4"/>
          </p:nvPr>
        </p:nvSpPr>
        <p:spPr/>
        <p:txBody>
          <a:bodyPr vert="horz" lIns="91440" tIns="45720" rIns="91440" bIns="45720" rtlCol="0">
            <a:normAutofit/>
          </a:bodyPr>
          <a:lstStyle/>
          <a:p>
            <a:r>
              <a:rPr lang="en-US" sz="1800" dirty="0"/>
              <a:t>Use Singleton to display summarized information</a:t>
            </a:r>
          </a:p>
        </p:txBody>
      </p:sp>
      <p:sp>
        <p:nvSpPr>
          <p:cNvPr id="4" name="Slide Number Placeholder 3"/>
          <p:cNvSpPr>
            <a:spLocks noGrp="1"/>
          </p:cNvSpPr>
          <p:nvPr>
            <p:ph type="sldNum" sz="quarter" idx="10"/>
          </p:nvPr>
        </p:nvSpPr>
        <p:spPr/>
        <p:txBody>
          <a:bodyPr/>
          <a:lstStyle/>
          <a:p>
            <a:fld id="{DA70603C-638D-4ADC-BB86-29D1E0E6A3CE}" type="slidenum">
              <a:rPr lang="en-US" smtClean="0"/>
              <a:pPr/>
              <a:t>123</a:t>
            </a:fld>
            <a:endParaRPr lang="en-US" dirty="0"/>
          </a:p>
        </p:txBody>
      </p:sp>
      <p:pic>
        <p:nvPicPr>
          <p:cNvPr id="5" name="Picture 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0" y="2418893"/>
            <a:ext cx="4566530" cy="231314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950" y="2394266"/>
            <a:ext cx="4351337" cy="1738312"/>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16"/>
          <p:cNvSpPr>
            <a:spLocks noChangeArrowheads="1"/>
          </p:cNvSpPr>
          <p:nvPr/>
        </p:nvSpPr>
        <p:spPr bwMode="auto">
          <a:xfrm>
            <a:off x="6021387" y="2751453"/>
            <a:ext cx="1660525" cy="223838"/>
          </a:xfrm>
          <a:prstGeom prst="rect">
            <a:avLst/>
          </a:prstGeom>
          <a:noFill/>
          <a:ln w="28575" algn="ctr">
            <a:solidFill>
              <a:srgbClr val="CE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endParaRPr lang="en-US" dirty="0"/>
          </a:p>
        </p:txBody>
      </p:sp>
      <p:sp>
        <p:nvSpPr>
          <p:cNvPr id="12" name="Rectangle 16"/>
          <p:cNvSpPr>
            <a:spLocks noChangeArrowheads="1"/>
          </p:cNvSpPr>
          <p:nvPr/>
        </p:nvSpPr>
        <p:spPr bwMode="auto">
          <a:xfrm>
            <a:off x="7812432" y="2751453"/>
            <a:ext cx="1218855" cy="223838"/>
          </a:xfrm>
          <a:prstGeom prst="rect">
            <a:avLst/>
          </a:prstGeom>
          <a:noFill/>
          <a:ln w="28575" algn="ctr">
            <a:solidFill>
              <a:srgbClr val="CE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endParaRPr lang="en-US" dirty="0"/>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2000"/>
                                        <p:tgtEl>
                                          <p:spTgt spid="2">
                                            <p:txEl>
                                              <p:pRg st="0" end="0"/>
                                            </p:txEl>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20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2000"/>
                                        <p:tgtEl>
                                          <p:spTgt spid="8">
                                            <p:txEl>
                                              <p:pRg st="0" end="0"/>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2000"/>
                                        <p:tgtEl>
                                          <p:spTgt spid="9">
                                            <p:txEl>
                                              <p:pRg st="0" end="0"/>
                                            </p:txEl>
                                          </p:spTgt>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2000" fill="hold"/>
                                        <p:tgtEl>
                                          <p:spTgt spid="10"/>
                                        </p:tgtEl>
                                        <p:attrNameLst>
                                          <p:attrName>ppt_w</p:attrName>
                                        </p:attrNameLst>
                                      </p:cBhvr>
                                      <p:tavLst>
                                        <p:tav tm="0">
                                          <p:val>
                                            <p:fltVal val="0"/>
                                          </p:val>
                                        </p:tav>
                                        <p:tav tm="100000">
                                          <p:val>
                                            <p:strVal val="#ppt_w"/>
                                          </p:val>
                                        </p:tav>
                                      </p:tavLst>
                                    </p:anim>
                                    <p:anim calcmode="lin" valueType="num">
                                      <p:cBhvr>
                                        <p:cTn id="32" dur="2000" fill="hold"/>
                                        <p:tgtEl>
                                          <p:spTgt spid="10"/>
                                        </p:tgtEl>
                                        <p:attrNameLst>
                                          <p:attrName>ppt_h</p:attrName>
                                        </p:attrNameLst>
                                      </p:cBhvr>
                                      <p:tavLst>
                                        <p:tav tm="0">
                                          <p:val>
                                            <p:fltVal val="0"/>
                                          </p:val>
                                        </p:tav>
                                        <p:tav tm="100000">
                                          <p:val>
                                            <p:strVal val="#ppt_h"/>
                                          </p:val>
                                        </p:tav>
                                      </p:tavLst>
                                    </p:anim>
                                    <p:animEffect transition="in" filter="fade">
                                      <p:cBhvr>
                                        <p:cTn id="33" dur="2000"/>
                                        <p:tgtEl>
                                          <p:spTgt spid="10"/>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childTnLst>
                          </p:cTn>
                        </p:par>
                        <p:par>
                          <p:cTn id="38" fill="hold">
                            <p:stCondLst>
                              <p:cond delay="8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8" grpId="0" build="p"/>
      <p:bldP spid="9" grpId="0" build="p"/>
      <p:bldP spid="11"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412" y="951534"/>
            <a:ext cx="5672592" cy="2880384"/>
          </a:xfrm>
        </p:spPr>
      </p:pic>
      <p:sp>
        <p:nvSpPr>
          <p:cNvPr id="3" name="Title 2"/>
          <p:cNvSpPr>
            <a:spLocks noGrp="1"/>
          </p:cNvSpPr>
          <p:nvPr>
            <p:ph type="title"/>
          </p:nvPr>
        </p:nvSpPr>
        <p:spPr/>
        <p:txBody>
          <a:bodyPr>
            <a:normAutofit/>
          </a:bodyPr>
          <a:lstStyle/>
          <a:p>
            <a:r>
              <a:rPr lang="en-US" dirty="0"/>
              <a:t>Highlight Alternate Rows</a:t>
            </a:r>
          </a:p>
        </p:txBody>
      </p:sp>
      <p:sp>
        <p:nvSpPr>
          <p:cNvPr id="4" name="Slide Number Placeholder 3"/>
          <p:cNvSpPr>
            <a:spLocks noGrp="1"/>
          </p:cNvSpPr>
          <p:nvPr>
            <p:ph type="sldNum" sz="quarter" idx="4"/>
          </p:nvPr>
        </p:nvSpPr>
        <p:spPr/>
        <p:txBody>
          <a:bodyPr/>
          <a:lstStyle/>
          <a:p>
            <a:fld id="{DA70603C-638D-4ADC-BB86-29D1E0E6A3CE}" type="slidenum">
              <a:rPr lang="en-US" smtClean="0"/>
              <a:pPr/>
              <a:t>124</a:t>
            </a:fld>
            <a:endParaRPr lang="en-US" dirty="0"/>
          </a:p>
        </p:txBody>
      </p:sp>
      <p:sp>
        <p:nvSpPr>
          <p:cNvPr id="9" name="Rounded Rectangular Callout 8"/>
          <p:cNvSpPr/>
          <p:nvPr/>
        </p:nvSpPr>
        <p:spPr bwMode="auto">
          <a:xfrm>
            <a:off x="2198525" y="3959945"/>
            <a:ext cx="4680624" cy="450000"/>
          </a:xfrm>
          <a:prstGeom prst="wedgeRoundRectCallout">
            <a:avLst>
              <a:gd name="adj1" fmla="val 42292"/>
              <a:gd name="adj2" fmla="val -7863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kumimoji="0" lang="en-US" sz="2000" b="1" i="0" u="none" strike="noStrike" cap="none" normalizeH="0" baseline="0" dirty="0">
                <a:ln>
                  <a:noFill/>
                </a:ln>
                <a:solidFill>
                  <a:srgbClr val="0070C0"/>
                </a:solidFill>
                <a:effectLst/>
                <a:latin typeface="Courier New" panose="02070309020205020404" pitchFamily="49" charset="0"/>
                <a:cs typeface="Courier New" panose="02070309020205020404" pitchFamily="49" charset="0"/>
              </a:rPr>
              <a:t>running-count(</a:t>
            </a:r>
            <a:r>
              <a:rPr kumimoji="0" lang="en-US" sz="2000" b="1" i="0" u="none" strike="noStrike" cap="none" normalizeH="0" baseline="0" dirty="0">
                <a:ln>
                  <a:noFill/>
                </a:ln>
                <a:solidFill>
                  <a:srgbClr val="191919"/>
                </a:solidFill>
                <a:effectLst/>
                <a:latin typeface="Courier New" panose="02070309020205020404" pitchFamily="49" charset="0"/>
                <a:cs typeface="Courier New" panose="02070309020205020404" pitchFamily="49" charset="0"/>
              </a:rPr>
              <a:t>[Employee</a:t>
            </a:r>
            <a:r>
              <a:rPr kumimoji="0" lang="en-US" sz="2000" b="1" i="0" u="none" strike="noStrike" cap="none" normalizeH="0" dirty="0">
                <a:ln>
                  <a:noFill/>
                </a:ln>
                <a:solidFill>
                  <a:srgbClr val="191919"/>
                </a:solidFill>
                <a:effectLst/>
                <a:latin typeface="Courier New" panose="02070309020205020404" pitchFamily="49" charset="0"/>
                <a:cs typeface="Courier New" panose="02070309020205020404" pitchFamily="49" charset="0"/>
              </a:rPr>
              <a:t> name]</a:t>
            </a:r>
            <a:r>
              <a:rPr kumimoji="0" lang="en-US" sz="2000" b="1" i="0" u="none" strike="noStrike" cap="none" normalizeH="0" dirty="0">
                <a:ln>
                  <a:noFill/>
                </a:ln>
                <a:solidFill>
                  <a:srgbClr val="0070C0"/>
                </a:solidFill>
                <a:effectLst/>
                <a:latin typeface="Courier New" panose="02070309020205020404" pitchFamily="49" charset="0"/>
                <a:cs typeface="Courier New" panose="02070309020205020404" pitchFamily="49" charset="0"/>
              </a:rPr>
              <a:t>)</a:t>
            </a:r>
            <a:endParaRPr kumimoji="0" lang="en-US" sz="2000" b="1" i="0" u="none" strike="noStrike" cap="none" normalizeH="0" baseline="0" dirty="0">
              <a:ln>
                <a:noFill/>
              </a:ln>
              <a:solidFill>
                <a:srgbClr val="0070C0"/>
              </a:solidFill>
              <a:effectLst/>
              <a:latin typeface="Courier New" panose="02070309020205020404" pitchFamily="49" charset="0"/>
              <a:cs typeface="Courier New" panose="02070309020205020404" pitchFamily="49" charset="0"/>
            </a:endParaRPr>
          </a:p>
        </p:txBody>
      </p:sp>
      <p:sp>
        <p:nvSpPr>
          <p:cNvPr id="10" name="Rounded Rectangular Callout 9"/>
          <p:cNvSpPr/>
          <p:nvPr/>
        </p:nvSpPr>
        <p:spPr bwMode="auto">
          <a:xfrm>
            <a:off x="3401844" y="4619468"/>
            <a:ext cx="5400720" cy="450000"/>
          </a:xfrm>
          <a:prstGeom prst="wedgeRoundRectCallout">
            <a:avLst>
              <a:gd name="adj1" fmla="val 36545"/>
              <a:gd name="adj2" fmla="val -22514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92500"/>
          </a:bodyPr>
          <a:lstStyle/>
          <a:p>
            <a:pPr algn="ctr"/>
            <a:r>
              <a:rPr kumimoji="0" lang="en-US" sz="2000" b="1" i="0" u="none" strike="noStrike" cap="none" normalizeH="0" baseline="0" dirty="0">
                <a:ln>
                  <a:noFill/>
                </a:ln>
                <a:solidFill>
                  <a:srgbClr val="0070C0"/>
                </a:solidFill>
                <a:effectLst/>
                <a:latin typeface="Courier New" panose="02070309020205020404" pitchFamily="49" charset="0"/>
                <a:cs typeface="Courier New" panose="02070309020205020404" pitchFamily="49" charset="0"/>
              </a:rPr>
              <a:t>mod(</a:t>
            </a:r>
            <a:r>
              <a:rPr kumimoji="0" 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running-count(</a:t>
            </a:r>
            <a:r>
              <a:rPr kumimoji="0" lang="en-US" sz="2000" b="1" i="0" u="none" strike="noStrike" cap="none" normalizeH="0" baseline="0" dirty="0">
                <a:ln>
                  <a:noFill/>
                </a:ln>
                <a:solidFill>
                  <a:srgbClr val="191919"/>
                </a:solidFill>
                <a:effectLst/>
                <a:latin typeface="Courier New" panose="02070309020205020404" pitchFamily="49" charset="0"/>
                <a:cs typeface="Courier New" panose="02070309020205020404" pitchFamily="49" charset="0"/>
              </a:rPr>
              <a:t>[Employee</a:t>
            </a:r>
            <a:r>
              <a:rPr kumimoji="0" lang="en-US" sz="2000" b="1" i="0" u="none" strike="noStrike" cap="none" normalizeH="0" dirty="0">
                <a:ln>
                  <a:noFill/>
                </a:ln>
                <a:solidFill>
                  <a:srgbClr val="191919"/>
                </a:solidFill>
                <a:effectLst/>
                <a:latin typeface="Courier New" panose="02070309020205020404" pitchFamily="49" charset="0"/>
                <a:cs typeface="Courier New" panose="02070309020205020404" pitchFamily="49" charset="0"/>
              </a:rPr>
              <a:t> name])</a:t>
            </a:r>
            <a:r>
              <a:rPr kumimoji="0" lang="en-US" sz="2000" b="1" i="0" u="none" strike="noStrike" cap="none" normalizeH="0" dirty="0">
                <a:ln>
                  <a:noFill/>
                </a:ln>
                <a:solidFill>
                  <a:srgbClr val="0070C0"/>
                </a:solidFill>
                <a:effectLst/>
                <a:latin typeface="Courier New" panose="02070309020205020404" pitchFamily="49" charset="0"/>
                <a:cs typeface="Courier New" panose="02070309020205020404" pitchFamily="49" charset="0"/>
              </a:rPr>
              <a:t>,2)</a:t>
            </a:r>
            <a:endParaRPr kumimoji="0" lang="en-US" sz="2000" b="1" i="0" u="none" strike="noStrike" cap="none" normalizeH="0" baseline="0" dirty="0">
              <a:ln>
                <a:noFill/>
              </a:ln>
              <a:solidFill>
                <a:srgbClr val="0070C0"/>
              </a:solidFill>
              <a:effectLst/>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2000" y="951534"/>
            <a:ext cx="2865688" cy="2880384"/>
          </a:xfrm>
          <a:prstGeom prst="rect">
            <a:avLst/>
          </a:prstGeom>
        </p:spPr>
      </p:pic>
      <p:sp>
        <p:nvSpPr>
          <p:cNvPr id="11" name="Oval Callout 10"/>
          <p:cNvSpPr/>
          <p:nvPr/>
        </p:nvSpPr>
        <p:spPr bwMode="auto">
          <a:xfrm>
            <a:off x="71400" y="3921930"/>
            <a:ext cx="2088000" cy="1080000"/>
          </a:xfrm>
          <a:prstGeom prst="wedgeEllipseCallout">
            <a:avLst>
              <a:gd name="adj1" fmla="val 40931"/>
              <a:gd name="adj2" fmla="val -5979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a:ln>
                  <a:noFill/>
                </a:ln>
                <a:solidFill>
                  <a:srgbClr val="191919"/>
                </a:solidFill>
                <a:effectLst/>
                <a:latin typeface="HelvNeue Light for IBM" pitchFamily="34" charset="0"/>
              </a:rPr>
              <a:t>List</a:t>
            </a:r>
            <a:r>
              <a:rPr kumimoji="0" lang="en-US" sz="2000" i="0" u="none" strike="noStrike" cap="none" normalizeH="0" dirty="0">
                <a:ln>
                  <a:noFill/>
                </a:ln>
                <a:solidFill>
                  <a:srgbClr val="191919"/>
                </a:solidFill>
                <a:effectLst/>
                <a:latin typeface="HelvNeue Light for IBM" pitchFamily="34" charset="0"/>
              </a:rPr>
              <a:t> Columns Body Style</a:t>
            </a:r>
            <a:endParaRPr kumimoji="0" lang="en-US" sz="2000" i="0" u="none" strike="noStrike" cap="none" normalizeH="0" baseline="0" dirty="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66552492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When required data is not in the package, nor in any data source</a:t>
            </a:r>
          </a:p>
          <a:p>
            <a:r>
              <a:rPr lang="en-US" sz="2000" dirty="0"/>
              <a:t>Examples:</a:t>
            </a:r>
          </a:p>
          <a:p>
            <a:pPr lvl="1"/>
            <a:r>
              <a:rPr lang="en-US" sz="2000" dirty="0">
                <a:solidFill>
                  <a:srgbClr val="0070C0"/>
                </a:solidFill>
              </a:rPr>
              <a:t>Currency exchange</a:t>
            </a:r>
            <a:r>
              <a:rPr lang="en-US" sz="2000" dirty="0"/>
              <a:t> Web service that sends </a:t>
            </a:r>
            <a:r>
              <a:rPr lang="en-US" sz="2000" dirty="0">
                <a:solidFill>
                  <a:srgbClr val="0070C0"/>
                </a:solidFill>
              </a:rPr>
              <a:t>Excel data sheets</a:t>
            </a:r>
            <a:r>
              <a:rPr lang="en-US" sz="2000" dirty="0"/>
              <a:t> on daily basis</a:t>
            </a:r>
          </a:p>
          <a:p>
            <a:pPr lvl="1"/>
            <a:r>
              <a:rPr lang="en-US" sz="2000" dirty="0"/>
              <a:t>External </a:t>
            </a:r>
            <a:r>
              <a:rPr lang="en-US" sz="2000" dirty="0">
                <a:solidFill>
                  <a:srgbClr val="0070C0"/>
                </a:solidFill>
              </a:rPr>
              <a:t>legacy system</a:t>
            </a:r>
            <a:r>
              <a:rPr lang="en-US" sz="2000" dirty="0"/>
              <a:t> that produces </a:t>
            </a:r>
            <a:r>
              <a:rPr lang="en-US" sz="2000" dirty="0">
                <a:solidFill>
                  <a:srgbClr val="0070C0"/>
                </a:solidFill>
              </a:rPr>
              <a:t>CSV files</a:t>
            </a:r>
            <a:r>
              <a:rPr lang="en-US" sz="2000" dirty="0"/>
              <a:t> on monthly basis</a:t>
            </a:r>
          </a:p>
          <a:p>
            <a:pPr lvl="1"/>
            <a:endParaRPr lang="en-US" sz="2000" dirty="0"/>
          </a:p>
          <a:p>
            <a:r>
              <a:rPr lang="en-US" sz="2000" dirty="0"/>
              <a:t>Solution:</a:t>
            </a:r>
          </a:p>
          <a:p>
            <a:pPr lvl="1"/>
            <a:r>
              <a:rPr lang="en-US" sz="2000" dirty="0"/>
              <a:t>Extend existing packages with new query subjects</a:t>
            </a:r>
            <a:br>
              <a:rPr lang="en-US" sz="2000" dirty="0"/>
            </a:br>
            <a:r>
              <a:rPr lang="en-US" sz="2000" dirty="0"/>
              <a:t>(Manage External Data)</a:t>
            </a:r>
          </a:p>
        </p:txBody>
      </p:sp>
      <p:sp>
        <p:nvSpPr>
          <p:cNvPr id="3" name="Title 2"/>
          <p:cNvSpPr>
            <a:spLocks noGrp="1"/>
          </p:cNvSpPr>
          <p:nvPr>
            <p:ph type="title"/>
          </p:nvPr>
        </p:nvSpPr>
        <p:spPr/>
        <p:txBody>
          <a:bodyPr>
            <a:normAutofit/>
          </a:bodyPr>
          <a:lstStyle/>
          <a:p>
            <a:r>
              <a:rPr lang="en-US" dirty="0"/>
              <a:t>Use External Data</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125</a:t>
            </a:fld>
            <a:endParaRPr lang="en-US" dirty="0"/>
          </a:p>
        </p:txBody>
      </p:sp>
      <p:sp>
        <p:nvSpPr>
          <p:cNvPr id="6" name="Rounded Rectangle 5"/>
          <p:cNvSpPr/>
          <p:nvPr/>
        </p:nvSpPr>
        <p:spPr bwMode="auto">
          <a:xfrm>
            <a:off x="431448" y="4011942"/>
            <a:ext cx="8280000" cy="54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Autofit/>
          </a:bodyPr>
          <a:lstStyle/>
          <a:p>
            <a:r>
              <a:rPr lang="en-US" sz="2400" dirty="0">
                <a:solidFill>
                  <a:schemeClr val="tx2"/>
                </a:solidFill>
              </a:rPr>
              <a:t>Remember: A report can refer to </a:t>
            </a:r>
            <a:r>
              <a:rPr lang="en-US" sz="2400" dirty="0">
                <a:solidFill>
                  <a:srgbClr val="0070C0"/>
                </a:solidFill>
              </a:rPr>
              <a:t>one package</a:t>
            </a:r>
            <a:r>
              <a:rPr lang="en-US" sz="2400" dirty="0">
                <a:solidFill>
                  <a:schemeClr val="tx2"/>
                </a:solidFill>
              </a:rPr>
              <a:t> only at a time</a:t>
            </a:r>
          </a:p>
        </p:txBody>
      </p:sp>
    </p:spTree>
    <p:extLst>
      <p:ext uri="{BB962C8B-B14F-4D97-AF65-F5344CB8AC3E}">
        <p14:creationId xmlns:p14="http://schemas.microsoft.com/office/powerpoint/2010/main" val="3525156437"/>
      </p:ext>
    </p:extLst>
  </p:cSld>
  <p:clrMapOvr>
    <a:masterClrMapping/>
  </p:clrMapOvr>
  <p:transition>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br>
              <a:rPr lang="en-US" dirty="0"/>
            </a:br>
            <a:r>
              <a:rPr lang="en-US" dirty="0"/>
              <a:t>Examine Report Specification</a:t>
            </a:r>
            <a:endParaRPr lang="ar-EG" dirty="0"/>
          </a:p>
        </p:txBody>
      </p:sp>
      <p:sp>
        <p:nvSpPr>
          <p:cNvPr id="3" name="Text Placeholder 2"/>
          <p:cNvSpPr>
            <a:spLocks noGrp="1"/>
          </p:cNvSpPr>
          <p:nvPr>
            <p:ph type="body" sz="quarter" idx="10"/>
          </p:nvPr>
        </p:nvSpPr>
        <p:spPr/>
        <p:txBody>
          <a:bodyPr/>
          <a:lstStyle/>
          <a:p>
            <a:endParaRPr lang="ar-EG" dirty="0"/>
          </a:p>
        </p:txBody>
      </p:sp>
    </p:spTree>
  </p:cSld>
  <p:clrMapOvr>
    <a:masterClrMapping/>
  </p:clrMapOvr>
  <p:transition>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266687" indent="-266687"/>
            <a:r>
              <a:rPr lang="en-US" sz="2800" dirty="0"/>
              <a:t>Report specification structure</a:t>
            </a:r>
          </a:p>
          <a:p>
            <a:pPr marL="603221" lvl="1" indent="-266687"/>
            <a:r>
              <a:rPr lang="en-US" sz="2800" dirty="0"/>
              <a:t>Header (model, language, namespace)</a:t>
            </a:r>
          </a:p>
          <a:p>
            <a:pPr marL="603221" lvl="1" indent="-266687"/>
            <a:r>
              <a:rPr lang="en-US" sz="2800" dirty="0"/>
              <a:t>Queries</a:t>
            </a:r>
          </a:p>
          <a:p>
            <a:pPr marL="603221" lvl="1" indent="-266687"/>
            <a:r>
              <a:rPr lang="en-US" sz="2800" dirty="0"/>
              <a:t>Layouts (prompt pages, report pages, styles)</a:t>
            </a:r>
          </a:p>
          <a:p>
            <a:pPr marL="603221" lvl="1" indent="-266687"/>
            <a:r>
              <a:rPr lang="en-US" sz="2800" dirty="0"/>
              <a:t>Report variables</a:t>
            </a:r>
          </a:p>
          <a:p>
            <a:pPr marL="266687" indent="-266687"/>
            <a:r>
              <a:rPr lang="en-US" sz="2800" dirty="0"/>
              <a:t>Modify a report specification</a:t>
            </a:r>
          </a:p>
          <a:p>
            <a:pPr marL="603221" lvl="1" indent="-266687"/>
            <a:r>
              <a:rPr lang="en-US" sz="2800" dirty="0"/>
              <a:t>Cognos Analytics Reporting </a:t>
            </a:r>
            <a:r>
              <a:rPr lang="en-US" sz="2800" dirty="0">
                <a:solidFill>
                  <a:srgbClr val="00B050"/>
                </a:solidFill>
              </a:rPr>
              <a:t>validates syntax &amp; semantics</a:t>
            </a:r>
            <a:r>
              <a:rPr lang="en-US" sz="2800" dirty="0"/>
              <a:t>, but </a:t>
            </a:r>
            <a:r>
              <a:rPr lang="en-US" sz="2800" dirty="0">
                <a:solidFill>
                  <a:srgbClr val="FF0000"/>
                </a:solidFill>
              </a:rPr>
              <a:t>text editors</a:t>
            </a:r>
            <a:r>
              <a:rPr lang="en-US" sz="2800" dirty="0"/>
              <a:t> don’t</a:t>
            </a:r>
          </a:p>
          <a:p>
            <a:pPr marL="266687" indent="-266687"/>
            <a:r>
              <a:rPr lang="en-US" sz="2800" dirty="0"/>
              <a:t>Report specification flow</a:t>
            </a:r>
          </a:p>
          <a:p>
            <a:pPr marL="266687" indent="-266687"/>
            <a:r>
              <a:rPr lang="en-US" sz="2800" dirty="0"/>
              <a:t>Create custom toolbox and template objects</a:t>
            </a:r>
          </a:p>
        </p:txBody>
      </p:sp>
      <p:sp>
        <p:nvSpPr>
          <p:cNvPr id="3" name="Title 2"/>
          <p:cNvSpPr>
            <a:spLocks noGrp="1"/>
          </p:cNvSpPr>
          <p:nvPr>
            <p:ph type="title"/>
          </p:nvPr>
        </p:nvSpPr>
        <p:spPr/>
        <p:txBody>
          <a:bodyPr/>
          <a:lstStyle/>
          <a:p>
            <a:r>
              <a:rPr lang="en-US" dirty="0"/>
              <a:t>Objectives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127</a:t>
            </a:fld>
            <a:endParaRPr lang="en-US" dirty="0"/>
          </a:p>
        </p:txBody>
      </p:sp>
    </p:spTree>
  </p:cSld>
  <p:clrMapOvr>
    <a:masterClrMapping/>
  </p:clrMapOvr>
  <p:transition>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3BECB-52D2-40EC-9DEB-F5795849771F}"/>
              </a:ext>
            </a:extLst>
          </p:cNvPr>
          <p:cNvSpPr>
            <a:spLocks noGrp="1"/>
          </p:cNvSpPr>
          <p:nvPr>
            <p:ph type="title"/>
          </p:nvPr>
        </p:nvSpPr>
        <p:spPr/>
        <p:txBody>
          <a:bodyPr/>
          <a:lstStyle/>
          <a:p>
            <a:r>
              <a:rPr lang="en-US" dirty="0"/>
              <a:t>Report Specification Flow</a:t>
            </a:r>
          </a:p>
        </p:txBody>
      </p:sp>
      <p:sp>
        <p:nvSpPr>
          <p:cNvPr id="4" name="Slide Number Placeholder 3">
            <a:extLst>
              <a:ext uri="{FF2B5EF4-FFF2-40B4-BE49-F238E27FC236}">
                <a16:creationId xmlns:a16="http://schemas.microsoft.com/office/drawing/2014/main" id="{901F20A8-CE6B-4D1E-84FF-56A3B18CD3A8}"/>
              </a:ext>
            </a:extLst>
          </p:cNvPr>
          <p:cNvSpPr>
            <a:spLocks noGrp="1"/>
          </p:cNvSpPr>
          <p:nvPr>
            <p:ph type="sldNum" sz="quarter" idx="4"/>
          </p:nvPr>
        </p:nvSpPr>
        <p:spPr/>
        <p:txBody>
          <a:bodyPr/>
          <a:lstStyle/>
          <a:p>
            <a:fld id="{DA70603C-638D-4ADC-BB86-29D1E0E6A3CE}" type="slidenum">
              <a:rPr lang="en-US" smtClean="0"/>
              <a:pPr/>
              <a:t>128</a:t>
            </a:fld>
            <a:endParaRPr lang="en-US" dirty="0"/>
          </a:p>
        </p:txBody>
      </p:sp>
      <p:cxnSp>
        <p:nvCxnSpPr>
          <p:cNvPr id="5" name="Connector: Elbow 6">
            <a:extLst>
              <a:ext uri="{FF2B5EF4-FFF2-40B4-BE49-F238E27FC236}">
                <a16:creationId xmlns:a16="http://schemas.microsoft.com/office/drawing/2014/main" id="{DC3DADB9-02FC-4286-A9B7-1851FAC6F432}"/>
              </a:ext>
            </a:extLst>
          </p:cNvPr>
          <p:cNvCxnSpPr>
            <a:cxnSpLocks/>
            <a:stCxn id="38" idx="0"/>
            <a:endCxn id="15" idx="2"/>
          </p:cNvCxnSpPr>
          <p:nvPr/>
        </p:nvCxnSpPr>
        <p:spPr bwMode="auto">
          <a:xfrm flipV="1">
            <a:off x="1518943" y="1820410"/>
            <a:ext cx="11821" cy="965820"/>
          </a:xfrm>
          <a:prstGeom prst="straightConnector1">
            <a:avLst/>
          </a:prstGeom>
          <a:noFill/>
          <a:ln w="28575" cap="flat" cmpd="sng" algn="ctr">
            <a:solidFill>
              <a:srgbClr val="FF0000"/>
            </a:solidFill>
            <a:prstDash val="solid"/>
            <a:round/>
            <a:headEnd type="triangle" w="med" len="med"/>
            <a:tailEnd type="triangle" w="med" len="med"/>
          </a:ln>
          <a:effectLst/>
        </p:spPr>
      </p:cxnSp>
      <p:cxnSp>
        <p:nvCxnSpPr>
          <p:cNvPr id="6" name="Connector: Elbow 6">
            <a:extLst>
              <a:ext uri="{FF2B5EF4-FFF2-40B4-BE49-F238E27FC236}">
                <a16:creationId xmlns:a16="http://schemas.microsoft.com/office/drawing/2014/main" id="{B16236A2-E8C1-459C-8F70-C7A6598555E8}"/>
              </a:ext>
            </a:extLst>
          </p:cNvPr>
          <p:cNvCxnSpPr>
            <a:cxnSpLocks/>
            <a:stCxn id="38" idx="2"/>
            <a:endCxn id="16" idx="1"/>
          </p:cNvCxnSpPr>
          <p:nvPr/>
        </p:nvCxnSpPr>
        <p:spPr bwMode="auto">
          <a:xfrm>
            <a:off x="1518943" y="3266041"/>
            <a:ext cx="0" cy="1040829"/>
          </a:xfrm>
          <a:prstGeom prst="straightConnector1">
            <a:avLst/>
          </a:prstGeom>
          <a:noFill/>
          <a:ln w="28575" cap="flat" cmpd="sng" algn="ctr">
            <a:solidFill>
              <a:srgbClr val="FF0000"/>
            </a:solidFill>
            <a:prstDash val="solid"/>
            <a:round/>
            <a:headEnd type="triangle" w="med" len="med"/>
            <a:tailEnd type="triangle" w="med" len="med"/>
          </a:ln>
          <a:effectLst/>
        </p:spPr>
      </p:cxnSp>
      <p:cxnSp>
        <p:nvCxnSpPr>
          <p:cNvPr id="7" name="Connector: Elbow 6">
            <a:extLst>
              <a:ext uri="{FF2B5EF4-FFF2-40B4-BE49-F238E27FC236}">
                <a16:creationId xmlns:a16="http://schemas.microsoft.com/office/drawing/2014/main" id="{6CEFA499-9466-4AAB-A739-FEAB49C9B6C4}"/>
              </a:ext>
            </a:extLst>
          </p:cNvPr>
          <p:cNvCxnSpPr>
            <a:cxnSpLocks/>
          </p:cNvCxnSpPr>
          <p:nvPr/>
        </p:nvCxnSpPr>
        <p:spPr bwMode="auto">
          <a:xfrm>
            <a:off x="4346975" y="3328452"/>
            <a:ext cx="0" cy="873096"/>
          </a:xfrm>
          <a:prstGeom prst="straightConnector1">
            <a:avLst/>
          </a:prstGeom>
          <a:noFill/>
          <a:ln w="28575" cap="flat" cmpd="sng" algn="ctr">
            <a:solidFill>
              <a:srgbClr val="FF0000"/>
            </a:solidFill>
            <a:prstDash val="solid"/>
            <a:round/>
            <a:headEnd type="none" w="med" len="med"/>
            <a:tailEnd type="triangle"/>
          </a:ln>
          <a:effectLst/>
        </p:spPr>
      </p:cxnSp>
      <p:cxnSp>
        <p:nvCxnSpPr>
          <p:cNvPr id="8" name="Connector: Elbow 6">
            <a:extLst>
              <a:ext uri="{FF2B5EF4-FFF2-40B4-BE49-F238E27FC236}">
                <a16:creationId xmlns:a16="http://schemas.microsoft.com/office/drawing/2014/main" id="{8DFCF7F1-FF97-4B65-8696-7642FE79A716}"/>
              </a:ext>
            </a:extLst>
          </p:cNvPr>
          <p:cNvCxnSpPr>
            <a:cxnSpLocks/>
          </p:cNvCxnSpPr>
          <p:nvPr/>
        </p:nvCxnSpPr>
        <p:spPr bwMode="auto">
          <a:xfrm flipV="1">
            <a:off x="4842031" y="3320360"/>
            <a:ext cx="0" cy="870476"/>
          </a:xfrm>
          <a:prstGeom prst="straightConnector1">
            <a:avLst/>
          </a:prstGeom>
          <a:noFill/>
          <a:ln w="28575" cap="flat" cmpd="sng" algn="ctr">
            <a:solidFill>
              <a:srgbClr val="FF0000"/>
            </a:solidFill>
            <a:prstDash val="solid"/>
            <a:round/>
            <a:headEnd type="none" w="med" len="med"/>
            <a:tailEnd type="triangle"/>
          </a:ln>
          <a:effectLst/>
        </p:spPr>
      </p:cxnSp>
      <p:sp>
        <p:nvSpPr>
          <p:cNvPr id="9" name="Rectangle 8">
            <a:extLst>
              <a:ext uri="{FF2B5EF4-FFF2-40B4-BE49-F238E27FC236}">
                <a16:creationId xmlns:a16="http://schemas.microsoft.com/office/drawing/2014/main" id="{6071DC6F-0241-4AF2-A8E0-CFB3A3F9F932}"/>
              </a:ext>
            </a:extLst>
          </p:cNvPr>
          <p:cNvSpPr>
            <a:spLocks noChangeArrowheads="1"/>
          </p:cNvSpPr>
          <p:nvPr/>
        </p:nvSpPr>
        <p:spPr bwMode="auto">
          <a:xfrm>
            <a:off x="6150690" y="4110469"/>
            <a:ext cx="2111723" cy="869487"/>
          </a:xfrm>
          <a:prstGeom prst="rect">
            <a:avLst/>
          </a:prstGeom>
          <a:noFill/>
          <a:ln w="12700">
            <a:solidFill>
              <a:schemeClr val="tx1"/>
            </a:solidFill>
            <a:miter lim="800000"/>
            <a:headEnd/>
            <a:tailEnd/>
          </a:ln>
          <a:effectLst/>
          <a:extLst/>
        </p:spPr>
        <p:txBody>
          <a:bodyPr wrap="none" lIns="104599" tIns="52299" rIns="104599" bIns="52299"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endParaRPr lang="en-US" sz="2251">
              <a:noFill/>
            </a:endParaRPr>
          </a:p>
        </p:txBody>
      </p:sp>
      <p:cxnSp>
        <p:nvCxnSpPr>
          <p:cNvPr id="10" name="Connector: Elbow 6">
            <a:extLst>
              <a:ext uri="{FF2B5EF4-FFF2-40B4-BE49-F238E27FC236}">
                <a16:creationId xmlns:a16="http://schemas.microsoft.com/office/drawing/2014/main" id="{1E1424FC-6266-48F3-8CC1-69DC5BFFEA58}"/>
              </a:ext>
            </a:extLst>
          </p:cNvPr>
          <p:cNvCxnSpPr>
            <a:cxnSpLocks/>
            <a:stCxn id="11" idx="0"/>
          </p:cNvCxnSpPr>
          <p:nvPr/>
        </p:nvCxnSpPr>
        <p:spPr bwMode="auto">
          <a:xfrm flipV="1">
            <a:off x="7734731" y="3234528"/>
            <a:ext cx="0" cy="895923"/>
          </a:xfrm>
          <a:prstGeom prst="straightConnector1">
            <a:avLst/>
          </a:prstGeom>
          <a:noFill/>
          <a:ln w="28575" cap="flat" cmpd="sng" algn="ctr">
            <a:solidFill>
              <a:srgbClr val="FF0000"/>
            </a:solidFill>
            <a:prstDash val="solid"/>
            <a:round/>
            <a:headEnd type="none" w="med" len="med"/>
            <a:tailEnd type="triangle"/>
          </a:ln>
          <a:effectLst/>
        </p:spPr>
      </p:cxnSp>
      <p:pic>
        <p:nvPicPr>
          <p:cNvPr id="11" name="Picture 10">
            <a:extLst>
              <a:ext uri="{FF2B5EF4-FFF2-40B4-BE49-F238E27FC236}">
                <a16:creationId xmlns:a16="http://schemas.microsoft.com/office/drawing/2014/main" id="{B17CDCC9-0B74-4B77-9A11-503672714DF9}"/>
              </a:ext>
            </a:extLst>
          </p:cNvPr>
          <p:cNvPicPr>
            <a:picLocks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7261" y="4130450"/>
            <a:ext cx="874940" cy="830072"/>
          </a:xfrm>
          <a:prstGeom prst="rect">
            <a:avLst/>
          </a:prstGeom>
          <a:noFill/>
          <a:ln>
            <a:noFill/>
          </a:ln>
          <a:effectLst/>
          <a:extLst/>
        </p:spPr>
      </p:pic>
      <p:sp>
        <p:nvSpPr>
          <p:cNvPr id="13" name="Text Box 7">
            <a:extLst>
              <a:ext uri="{FF2B5EF4-FFF2-40B4-BE49-F238E27FC236}">
                <a16:creationId xmlns:a16="http://schemas.microsoft.com/office/drawing/2014/main" id="{471CDBDE-5FBE-45FA-B040-0093C7F2641D}"/>
              </a:ext>
            </a:extLst>
          </p:cNvPr>
          <p:cNvSpPr txBox="1">
            <a:spLocks noChangeArrowheads="1"/>
          </p:cNvSpPr>
          <p:nvPr/>
        </p:nvSpPr>
        <p:spPr bwMode="auto">
          <a:xfrm>
            <a:off x="6372200" y="1385144"/>
            <a:ext cx="1800000" cy="3600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36000"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tx2"/>
                </a:solidFill>
                <a:latin typeface="Arial" charset="0"/>
              </a:rPr>
              <a:t>IBM Cognos Viewer</a:t>
            </a:r>
          </a:p>
        </p:txBody>
      </p:sp>
      <p:sp>
        <p:nvSpPr>
          <p:cNvPr id="14" name="Text Box 8">
            <a:extLst>
              <a:ext uri="{FF2B5EF4-FFF2-40B4-BE49-F238E27FC236}">
                <a16:creationId xmlns:a16="http://schemas.microsoft.com/office/drawing/2014/main" id="{4818A180-4FA4-45F7-A4AE-3474B7CC550C}"/>
              </a:ext>
            </a:extLst>
          </p:cNvPr>
          <p:cNvSpPr txBox="1">
            <a:spLocks noChangeArrowheads="1"/>
          </p:cNvSpPr>
          <p:nvPr/>
        </p:nvSpPr>
        <p:spPr bwMode="auto">
          <a:xfrm>
            <a:off x="6482550" y="2913771"/>
            <a:ext cx="1595499" cy="32075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4585" tIns="52292" rIns="104585" bIns="52292">
            <a:norm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a:solidFill>
                  <a:schemeClr val="tx2"/>
                </a:solidFill>
                <a:latin typeface="Arial" charset="0"/>
              </a:rPr>
              <a:t>Report Service</a:t>
            </a:r>
          </a:p>
        </p:txBody>
      </p:sp>
      <p:sp>
        <p:nvSpPr>
          <p:cNvPr id="15" name="Text Box 11">
            <a:extLst>
              <a:ext uri="{FF2B5EF4-FFF2-40B4-BE49-F238E27FC236}">
                <a16:creationId xmlns:a16="http://schemas.microsoft.com/office/drawing/2014/main" id="{022D66EB-F8FA-405D-B78E-E46BA19DE24A}"/>
              </a:ext>
            </a:extLst>
          </p:cNvPr>
          <p:cNvSpPr txBox="1">
            <a:spLocks noChangeArrowheads="1"/>
          </p:cNvSpPr>
          <p:nvPr/>
        </p:nvSpPr>
        <p:spPr bwMode="auto">
          <a:xfrm>
            <a:off x="630764" y="1280410"/>
            <a:ext cx="1800000" cy="540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85" tIns="52292" rIns="104585" bIns="52292" anchor="ctr">
            <a:norm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tx2"/>
                </a:solidFill>
                <a:latin typeface="Arial" charset="0"/>
              </a:rPr>
              <a:t>Cognos Analytics</a:t>
            </a:r>
          </a:p>
          <a:p>
            <a:pPr algn="ctr">
              <a:buClr>
                <a:srgbClr val="CC0000"/>
              </a:buClr>
            </a:pPr>
            <a:r>
              <a:rPr lang="en-US" sz="1351" b="1" dirty="0">
                <a:solidFill>
                  <a:schemeClr val="tx2"/>
                </a:solidFill>
                <a:latin typeface="Arial" charset="0"/>
              </a:rPr>
              <a:t>Reporting</a:t>
            </a:r>
          </a:p>
        </p:txBody>
      </p:sp>
      <p:sp>
        <p:nvSpPr>
          <p:cNvPr id="16" name="AutoShape 13">
            <a:extLst>
              <a:ext uri="{FF2B5EF4-FFF2-40B4-BE49-F238E27FC236}">
                <a16:creationId xmlns:a16="http://schemas.microsoft.com/office/drawing/2014/main" id="{09CABF4E-DF33-4816-97B4-12671B57D8E2}"/>
              </a:ext>
            </a:extLst>
          </p:cNvPr>
          <p:cNvSpPr>
            <a:spLocks noChangeArrowheads="1"/>
          </p:cNvSpPr>
          <p:nvPr/>
        </p:nvSpPr>
        <p:spPr bwMode="auto">
          <a:xfrm>
            <a:off x="1083174" y="4306870"/>
            <a:ext cx="871539" cy="653653"/>
          </a:xfrm>
          <a:prstGeom prst="can">
            <a:avLst>
              <a:gd name="adj" fmla="val 25000"/>
            </a:avLst>
          </a:prstGeom>
          <a:solidFill>
            <a:srgbClr val="0000CC"/>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599" tIns="52299" rIns="104599" bIns="52299"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lvl="0" algn="ctr">
              <a:buClr>
                <a:srgbClr val="CC0000"/>
              </a:buClr>
            </a:pPr>
            <a:r>
              <a:rPr lang="en-US" sz="1351" b="1" dirty="0">
                <a:solidFill>
                  <a:srgbClr val="FFFFFF"/>
                </a:solidFill>
                <a:latin typeface="Arial" charset="0"/>
              </a:rPr>
              <a:t>Content</a:t>
            </a:r>
            <a:br>
              <a:rPr lang="en-US" sz="1351" b="1" dirty="0">
                <a:solidFill>
                  <a:srgbClr val="FFFFFF"/>
                </a:solidFill>
                <a:latin typeface="Arial" charset="0"/>
              </a:rPr>
            </a:br>
            <a:r>
              <a:rPr lang="en-US" sz="1351" b="1" dirty="0">
                <a:solidFill>
                  <a:srgbClr val="FFFFFF"/>
                </a:solidFill>
                <a:latin typeface="Arial" charset="0"/>
              </a:rPr>
              <a:t>store</a:t>
            </a:r>
          </a:p>
        </p:txBody>
      </p:sp>
      <p:sp>
        <p:nvSpPr>
          <p:cNvPr id="17" name="Text Box 14">
            <a:extLst>
              <a:ext uri="{FF2B5EF4-FFF2-40B4-BE49-F238E27FC236}">
                <a16:creationId xmlns:a16="http://schemas.microsoft.com/office/drawing/2014/main" id="{955FE8AE-47AB-4E3F-80B8-EB0F870D8F0D}"/>
              </a:ext>
            </a:extLst>
          </p:cNvPr>
          <p:cNvSpPr txBox="1">
            <a:spLocks noChangeArrowheads="1"/>
          </p:cNvSpPr>
          <p:nvPr/>
        </p:nvSpPr>
        <p:spPr bwMode="auto">
          <a:xfrm>
            <a:off x="6699666" y="2075706"/>
            <a:ext cx="1161269" cy="479824"/>
          </a:xfrm>
          <a:prstGeom prst="rect">
            <a:avLst/>
          </a:prstGeom>
          <a:solidFill>
            <a:srgbClr val="92D050"/>
          </a:solidFill>
          <a:ln w="12700">
            <a:solidFill>
              <a:schemeClr val="tx1"/>
            </a:solidFill>
            <a:miter lim="800000"/>
            <a:headEnd/>
            <a:tailEnd/>
          </a:ln>
          <a:effectLst/>
          <a:extLst/>
        </p:spPr>
        <p:txBody>
          <a:bodyPr wrap="square"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dirty="0">
                <a:solidFill>
                  <a:schemeClr val="tx2"/>
                </a:solidFill>
              </a:rPr>
              <a:t>Report Spec </a:t>
            </a:r>
            <a:br>
              <a:rPr lang="en-US" sz="1351" b="1" dirty="0">
                <a:solidFill>
                  <a:schemeClr val="tx2"/>
                </a:solidFill>
              </a:rPr>
            </a:br>
            <a:r>
              <a:rPr lang="en-US" sz="1351" b="1" dirty="0">
                <a:solidFill>
                  <a:schemeClr val="tx2"/>
                </a:solidFill>
              </a:rPr>
              <a:t>and Data</a:t>
            </a:r>
          </a:p>
        </p:txBody>
      </p:sp>
      <p:sp>
        <p:nvSpPr>
          <p:cNvPr id="18" name="Text Box 19">
            <a:extLst>
              <a:ext uri="{FF2B5EF4-FFF2-40B4-BE49-F238E27FC236}">
                <a16:creationId xmlns:a16="http://schemas.microsoft.com/office/drawing/2014/main" id="{59ACFC4F-2D38-4407-9FAE-305B08D0100D}"/>
              </a:ext>
            </a:extLst>
          </p:cNvPr>
          <p:cNvSpPr txBox="1">
            <a:spLocks noChangeArrowheads="1"/>
          </p:cNvSpPr>
          <p:nvPr/>
        </p:nvSpPr>
        <p:spPr bwMode="auto">
          <a:xfrm>
            <a:off x="7297260" y="4325971"/>
            <a:ext cx="884040" cy="47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85" tIns="52292" rIns="104585" bIns="52292">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bg1"/>
                </a:solidFill>
                <a:latin typeface="Arial" charset="0"/>
              </a:rPr>
              <a:t>Data </a:t>
            </a:r>
            <a:br>
              <a:rPr lang="en-US" sz="1351" b="1" dirty="0">
                <a:solidFill>
                  <a:schemeClr val="bg1"/>
                </a:solidFill>
                <a:latin typeface="Arial" charset="0"/>
              </a:rPr>
            </a:br>
            <a:r>
              <a:rPr lang="en-US" sz="1351" b="1" dirty="0">
                <a:solidFill>
                  <a:schemeClr val="bg1"/>
                </a:solidFill>
                <a:latin typeface="Arial" charset="0"/>
              </a:rPr>
              <a:t>source</a:t>
            </a:r>
          </a:p>
        </p:txBody>
      </p:sp>
      <p:sp>
        <p:nvSpPr>
          <p:cNvPr id="19" name="Text Box 24">
            <a:extLst>
              <a:ext uri="{FF2B5EF4-FFF2-40B4-BE49-F238E27FC236}">
                <a16:creationId xmlns:a16="http://schemas.microsoft.com/office/drawing/2014/main" id="{0CDF76A7-3F26-4F66-AE90-4D17AAF60A55}"/>
              </a:ext>
            </a:extLst>
          </p:cNvPr>
          <p:cNvSpPr txBox="1">
            <a:spLocks noChangeArrowheads="1"/>
          </p:cNvSpPr>
          <p:nvPr/>
        </p:nvSpPr>
        <p:spPr bwMode="auto">
          <a:xfrm>
            <a:off x="3795243" y="2840805"/>
            <a:ext cx="1440000" cy="47981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85" tIns="52292" rIns="104585" bIns="52292">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tx2"/>
                </a:solidFill>
                <a:latin typeface="Arial" charset="0"/>
              </a:rPr>
              <a:t>Content Manager</a:t>
            </a:r>
          </a:p>
        </p:txBody>
      </p:sp>
      <p:sp>
        <p:nvSpPr>
          <p:cNvPr id="20" name="Text Box 25">
            <a:extLst>
              <a:ext uri="{FF2B5EF4-FFF2-40B4-BE49-F238E27FC236}">
                <a16:creationId xmlns:a16="http://schemas.microsoft.com/office/drawing/2014/main" id="{3A89925E-5C21-409A-8A83-240172AF4486}"/>
              </a:ext>
            </a:extLst>
          </p:cNvPr>
          <p:cNvSpPr txBox="1">
            <a:spLocks noChangeArrowheads="1"/>
          </p:cNvSpPr>
          <p:nvPr/>
        </p:nvSpPr>
        <p:spPr bwMode="auto">
          <a:xfrm>
            <a:off x="3474111" y="1385144"/>
            <a:ext cx="2088000" cy="360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nchor="ctr" anchorCtr="1">
            <a:norm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tx2"/>
                </a:solidFill>
                <a:latin typeface="Arial" charset="0"/>
              </a:rPr>
              <a:t>Cognos Analytics portal</a:t>
            </a:r>
          </a:p>
        </p:txBody>
      </p:sp>
      <p:sp>
        <p:nvSpPr>
          <p:cNvPr id="21" name="Text Box 35">
            <a:extLst>
              <a:ext uri="{FF2B5EF4-FFF2-40B4-BE49-F238E27FC236}">
                <a16:creationId xmlns:a16="http://schemas.microsoft.com/office/drawing/2014/main" id="{CFA4BD3C-BC8D-4610-A17E-7239707F6C20}"/>
              </a:ext>
            </a:extLst>
          </p:cNvPr>
          <p:cNvSpPr txBox="1">
            <a:spLocks noChangeArrowheads="1"/>
          </p:cNvSpPr>
          <p:nvPr/>
        </p:nvSpPr>
        <p:spPr bwMode="auto">
          <a:xfrm>
            <a:off x="1106394" y="3546543"/>
            <a:ext cx="825103" cy="479824"/>
          </a:xfrm>
          <a:prstGeom prst="rect">
            <a:avLst/>
          </a:prstGeom>
          <a:solidFill>
            <a:srgbClr val="92D050"/>
          </a:solidFill>
          <a:ln w="12700">
            <a:solidFill>
              <a:schemeClr val="tx1"/>
            </a:solidFill>
            <a:miter lim="800000"/>
            <a:headEnd/>
            <a:tailEnd/>
          </a:ln>
          <a:effectLst/>
          <a:extLst/>
        </p:spPr>
        <p:txBody>
          <a:bodyPr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a:solidFill>
                  <a:schemeClr val="tx2"/>
                </a:solidFill>
              </a:rPr>
              <a:t>Report Spec</a:t>
            </a:r>
          </a:p>
        </p:txBody>
      </p:sp>
      <p:sp>
        <p:nvSpPr>
          <p:cNvPr id="22" name="Text Box 36">
            <a:extLst>
              <a:ext uri="{FF2B5EF4-FFF2-40B4-BE49-F238E27FC236}">
                <a16:creationId xmlns:a16="http://schemas.microsoft.com/office/drawing/2014/main" id="{99788547-36F1-4364-B7CE-6DCD408AD6A5}"/>
              </a:ext>
            </a:extLst>
          </p:cNvPr>
          <p:cNvSpPr txBox="1">
            <a:spLocks noChangeArrowheads="1"/>
          </p:cNvSpPr>
          <p:nvPr/>
        </p:nvSpPr>
        <p:spPr bwMode="auto">
          <a:xfrm>
            <a:off x="1074245" y="2025903"/>
            <a:ext cx="889397" cy="479824"/>
          </a:xfrm>
          <a:prstGeom prst="rect">
            <a:avLst/>
          </a:prstGeom>
          <a:solidFill>
            <a:srgbClr val="92D050"/>
          </a:solidFill>
          <a:ln w="12700">
            <a:solidFill>
              <a:schemeClr val="tx1"/>
            </a:solidFill>
            <a:miter lim="800000"/>
            <a:headEnd/>
            <a:tailEnd/>
          </a:ln>
          <a:effectLst/>
          <a:extLst/>
        </p:spPr>
        <p:txBody>
          <a:bodyPr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dirty="0">
                <a:solidFill>
                  <a:schemeClr val="tx2"/>
                </a:solidFill>
              </a:rPr>
              <a:t>Report Spec</a:t>
            </a:r>
          </a:p>
        </p:txBody>
      </p:sp>
      <p:sp>
        <p:nvSpPr>
          <p:cNvPr id="23" name="Text Box 37">
            <a:extLst>
              <a:ext uri="{FF2B5EF4-FFF2-40B4-BE49-F238E27FC236}">
                <a16:creationId xmlns:a16="http://schemas.microsoft.com/office/drawing/2014/main" id="{6DB86A9C-2B61-4D93-800E-FAE4406A932F}"/>
              </a:ext>
            </a:extLst>
          </p:cNvPr>
          <p:cNvSpPr txBox="1">
            <a:spLocks noChangeArrowheads="1"/>
          </p:cNvSpPr>
          <p:nvPr/>
        </p:nvSpPr>
        <p:spPr bwMode="auto">
          <a:xfrm>
            <a:off x="662591" y="759995"/>
            <a:ext cx="1694764"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orm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400" b="1" dirty="0">
                <a:solidFill>
                  <a:srgbClr val="0000CC"/>
                </a:solidFill>
              </a:rPr>
              <a:t>Save and Open Reports</a:t>
            </a:r>
          </a:p>
        </p:txBody>
      </p:sp>
      <p:sp>
        <p:nvSpPr>
          <p:cNvPr id="24" name="Text Box 38">
            <a:extLst>
              <a:ext uri="{FF2B5EF4-FFF2-40B4-BE49-F238E27FC236}">
                <a16:creationId xmlns:a16="http://schemas.microsoft.com/office/drawing/2014/main" id="{BFE2FE2E-F43B-453E-AB5E-EEEF746A1DF8}"/>
              </a:ext>
            </a:extLst>
          </p:cNvPr>
          <p:cNvSpPr txBox="1">
            <a:spLocks noChangeArrowheads="1"/>
          </p:cNvSpPr>
          <p:nvPr/>
        </p:nvSpPr>
        <p:spPr bwMode="auto">
          <a:xfrm>
            <a:off x="5394860" y="735866"/>
            <a:ext cx="1474463" cy="46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400" b="1" dirty="0">
                <a:solidFill>
                  <a:srgbClr val="0000CC"/>
                </a:solidFill>
              </a:rPr>
              <a:t>Run Reports</a:t>
            </a:r>
          </a:p>
        </p:txBody>
      </p:sp>
      <p:sp>
        <p:nvSpPr>
          <p:cNvPr id="25" name="Text Box 41">
            <a:extLst>
              <a:ext uri="{FF2B5EF4-FFF2-40B4-BE49-F238E27FC236}">
                <a16:creationId xmlns:a16="http://schemas.microsoft.com/office/drawing/2014/main" id="{24AFC329-EAF1-4EB3-B4C8-B1226E8E15A6}"/>
              </a:ext>
            </a:extLst>
          </p:cNvPr>
          <p:cNvSpPr txBox="1">
            <a:spLocks noChangeArrowheads="1"/>
          </p:cNvSpPr>
          <p:nvPr/>
        </p:nvSpPr>
        <p:spPr bwMode="auto">
          <a:xfrm>
            <a:off x="3795243" y="3638823"/>
            <a:ext cx="792411" cy="19389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400" b="1" dirty="0">
                <a:solidFill>
                  <a:srgbClr val="0000CC"/>
                </a:solidFill>
              </a:rPr>
              <a:t>Request</a:t>
            </a:r>
          </a:p>
        </p:txBody>
      </p:sp>
      <p:sp>
        <p:nvSpPr>
          <p:cNvPr id="26" name="Text Box 42">
            <a:extLst>
              <a:ext uri="{FF2B5EF4-FFF2-40B4-BE49-F238E27FC236}">
                <a16:creationId xmlns:a16="http://schemas.microsoft.com/office/drawing/2014/main" id="{18EF67A8-554C-4180-92E8-3A6F077EA30A}"/>
              </a:ext>
            </a:extLst>
          </p:cNvPr>
          <p:cNvSpPr txBox="1">
            <a:spLocks noChangeArrowheads="1"/>
          </p:cNvSpPr>
          <p:nvPr/>
        </p:nvSpPr>
        <p:spPr bwMode="auto">
          <a:xfrm>
            <a:off x="4628749" y="3515867"/>
            <a:ext cx="825103" cy="479824"/>
          </a:xfrm>
          <a:prstGeom prst="rect">
            <a:avLst/>
          </a:prstGeom>
          <a:solidFill>
            <a:srgbClr val="92D050"/>
          </a:solidFill>
          <a:ln w="12700">
            <a:solidFill>
              <a:schemeClr val="tx1"/>
            </a:solidFill>
            <a:miter lim="800000"/>
            <a:headEnd/>
            <a:tailEnd/>
          </a:ln>
          <a:effectLst/>
          <a:extLst/>
        </p:spPr>
        <p:txBody>
          <a:bodyPr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a:solidFill>
                  <a:schemeClr val="tx2"/>
                </a:solidFill>
              </a:rPr>
              <a:t>Report Spec</a:t>
            </a:r>
          </a:p>
        </p:txBody>
      </p:sp>
      <p:cxnSp>
        <p:nvCxnSpPr>
          <p:cNvPr id="27" name="Elbow Connector 2">
            <a:extLst>
              <a:ext uri="{FF2B5EF4-FFF2-40B4-BE49-F238E27FC236}">
                <a16:creationId xmlns:a16="http://schemas.microsoft.com/office/drawing/2014/main" id="{25E11DDB-6708-433C-8D10-90A44B864A8C}"/>
              </a:ext>
            </a:extLst>
          </p:cNvPr>
          <p:cNvCxnSpPr>
            <a:cxnSpLocks/>
            <a:stCxn id="20" idx="2"/>
            <a:endCxn id="19" idx="0"/>
          </p:cNvCxnSpPr>
          <p:nvPr/>
        </p:nvCxnSpPr>
        <p:spPr bwMode="auto">
          <a:xfrm flipH="1">
            <a:off x="4515243" y="1745145"/>
            <a:ext cx="2868" cy="1095661"/>
          </a:xfrm>
          <a:prstGeom prst="straightConnector1">
            <a:avLst/>
          </a:prstGeom>
          <a:noFill/>
          <a:ln w="28575" cap="flat" cmpd="sng" algn="ctr">
            <a:solidFill>
              <a:srgbClr val="FF0000"/>
            </a:solidFill>
            <a:prstDash val="solid"/>
            <a:round/>
            <a:headEnd type="none" w="med" len="med"/>
            <a:tailEnd type="stealth"/>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Text Box 26">
            <a:extLst>
              <a:ext uri="{FF2B5EF4-FFF2-40B4-BE49-F238E27FC236}">
                <a16:creationId xmlns:a16="http://schemas.microsoft.com/office/drawing/2014/main" id="{6CB4D2AF-5AA9-4C14-A90A-B11FDB0E2313}"/>
              </a:ext>
            </a:extLst>
          </p:cNvPr>
          <p:cNvSpPr txBox="1">
            <a:spLocks noChangeArrowheads="1"/>
          </p:cNvSpPr>
          <p:nvPr/>
        </p:nvSpPr>
        <p:spPr bwMode="auto">
          <a:xfrm>
            <a:off x="3916210" y="2105226"/>
            <a:ext cx="1240856" cy="40857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287" tIns="10287" rIns="30861" bIns="10287">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400" b="1" dirty="0">
                <a:solidFill>
                  <a:srgbClr val="0000CC"/>
                </a:solidFill>
              </a:rPr>
              <a:t>Request for report spec</a:t>
            </a:r>
          </a:p>
        </p:txBody>
      </p:sp>
      <p:sp>
        <p:nvSpPr>
          <p:cNvPr id="29" name="AutoShape 13">
            <a:extLst>
              <a:ext uri="{FF2B5EF4-FFF2-40B4-BE49-F238E27FC236}">
                <a16:creationId xmlns:a16="http://schemas.microsoft.com/office/drawing/2014/main" id="{80B68E33-1140-49B1-9C15-DDAFA6FD0DEB}"/>
              </a:ext>
            </a:extLst>
          </p:cNvPr>
          <p:cNvSpPr>
            <a:spLocks noChangeArrowheads="1"/>
          </p:cNvSpPr>
          <p:nvPr/>
        </p:nvSpPr>
        <p:spPr bwMode="auto">
          <a:xfrm>
            <a:off x="4161722" y="4201551"/>
            <a:ext cx="871539" cy="653653"/>
          </a:xfrm>
          <a:prstGeom prst="can">
            <a:avLst>
              <a:gd name="adj" fmla="val 25000"/>
            </a:avLst>
          </a:prstGeom>
          <a:solidFill>
            <a:srgbClr val="0000CC"/>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4599" tIns="52299" rIns="104599" bIns="52299"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lvl="0" algn="ctr">
              <a:buClr>
                <a:srgbClr val="CC0000"/>
              </a:buClr>
            </a:pPr>
            <a:r>
              <a:rPr lang="en-US" sz="1351" b="1" dirty="0">
                <a:solidFill>
                  <a:srgbClr val="FFFFFF"/>
                </a:solidFill>
                <a:latin typeface="Arial" charset="0"/>
              </a:rPr>
              <a:t>Content</a:t>
            </a:r>
            <a:br>
              <a:rPr lang="en-US" sz="1351" b="1" dirty="0">
                <a:solidFill>
                  <a:srgbClr val="FFFFFF"/>
                </a:solidFill>
                <a:latin typeface="Arial" charset="0"/>
              </a:rPr>
            </a:br>
            <a:r>
              <a:rPr lang="en-US" sz="1351" b="1" dirty="0">
                <a:solidFill>
                  <a:srgbClr val="FFFFFF"/>
                </a:solidFill>
                <a:latin typeface="Arial" charset="0"/>
              </a:rPr>
              <a:t>store</a:t>
            </a:r>
          </a:p>
        </p:txBody>
      </p:sp>
      <p:sp>
        <p:nvSpPr>
          <p:cNvPr id="30" name="AutoShape 13">
            <a:extLst>
              <a:ext uri="{FF2B5EF4-FFF2-40B4-BE49-F238E27FC236}">
                <a16:creationId xmlns:a16="http://schemas.microsoft.com/office/drawing/2014/main" id="{4E8019A7-F6FD-4098-8B61-2E9E75A6C096}"/>
              </a:ext>
            </a:extLst>
          </p:cNvPr>
          <p:cNvSpPr>
            <a:spLocks noChangeArrowheads="1"/>
          </p:cNvSpPr>
          <p:nvPr/>
        </p:nvSpPr>
        <p:spPr bwMode="auto">
          <a:xfrm>
            <a:off x="6357963" y="4201550"/>
            <a:ext cx="871539" cy="721520"/>
          </a:xfrm>
          <a:prstGeom prst="can">
            <a:avLst>
              <a:gd name="adj" fmla="val 25000"/>
            </a:avLst>
          </a:prstGeom>
          <a:solidFill>
            <a:srgbClr val="0000CC"/>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4599" tIns="52299" rIns="104599" bIns="52299"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lvl="0" algn="ctr">
              <a:buClr>
                <a:srgbClr val="CC0000"/>
              </a:buClr>
            </a:pPr>
            <a:r>
              <a:rPr lang="en-US" sz="1351" b="1" dirty="0">
                <a:solidFill>
                  <a:srgbClr val="FFFFFF"/>
                </a:solidFill>
                <a:latin typeface="Arial" charset="0"/>
              </a:rPr>
              <a:t>Data source</a:t>
            </a:r>
          </a:p>
        </p:txBody>
      </p:sp>
      <p:cxnSp>
        <p:nvCxnSpPr>
          <p:cNvPr id="31" name="Connector: Elbow 6">
            <a:extLst>
              <a:ext uri="{FF2B5EF4-FFF2-40B4-BE49-F238E27FC236}">
                <a16:creationId xmlns:a16="http://schemas.microsoft.com/office/drawing/2014/main" id="{2028ECA6-DA0F-404C-BE87-6D2FDDCA584F}"/>
              </a:ext>
            </a:extLst>
          </p:cNvPr>
          <p:cNvCxnSpPr>
            <a:cxnSpLocks/>
            <a:stCxn id="14" idx="0"/>
            <a:endCxn id="17" idx="2"/>
          </p:cNvCxnSpPr>
          <p:nvPr/>
        </p:nvCxnSpPr>
        <p:spPr bwMode="auto">
          <a:xfrm flipV="1">
            <a:off x="7280300" y="2555530"/>
            <a:ext cx="1" cy="358240"/>
          </a:xfrm>
          <a:prstGeom prst="straightConnector1">
            <a:avLst/>
          </a:prstGeom>
          <a:noFill/>
          <a:ln w="28575" cap="flat" cmpd="sng" algn="ctr">
            <a:solidFill>
              <a:srgbClr val="FF0000"/>
            </a:solidFill>
            <a:prstDash val="solid"/>
            <a:round/>
            <a:headEnd type="none" w="med" len="med"/>
            <a:tailEnd type="triangle"/>
          </a:ln>
          <a:effectLst/>
        </p:spPr>
      </p:cxnSp>
      <p:sp>
        <p:nvSpPr>
          <p:cNvPr id="32" name="Text Box 31">
            <a:extLst>
              <a:ext uri="{FF2B5EF4-FFF2-40B4-BE49-F238E27FC236}">
                <a16:creationId xmlns:a16="http://schemas.microsoft.com/office/drawing/2014/main" id="{50237F05-78A0-43E3-B14F-D3351FA431C7}"/>
              </a:ext>
            </a:extLst>
          </p:cNvPr>
          <p:cNvSpPr txBox="1">
            <a:spLocks noChangeArrowheads="1"/>
          </p:cNvSpPr>
          <p:nvPr/>
        </p:nvSpPr>
        <p:spPr bwMode="auto">
          <a:xfrm>
            <a:off x="7415880" y="3609608"/>
            <a:ext cx="621507" cy="292722"/>
          </a:xfrm>
          <a:prstGeom prst="rect">
            <a:avLst/>
          </a:prstGeom>
          <a:solidFill>
            <a:srgbClr val="92D050"/>
          </a:solidFill>
          <a:ln w="12700">
            <a:solidFill>
              <a:schemeClr val="tx1"/>
            </a:solidFill>
            <a:miter lim="800000"/>
            <a:headEnd/>
            <a:tailEnd/>
          </a:ln>
          <a:effectLst/>
          <a:extLst/>
        </p:spPr>
        <p:txBody>
          <a:bodyPr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dirty="0">
                <a:solidFill>
                  <a:schemeClr val="tx2"/>
                </a:solidFill>
              </a:rPr>
              <a:t>Data</a:t>
            </a:r>
          </a:p>
        </p:txBody>
      </p:sp>
      <p:cxnSp>
        <p:nvCxnSpPr>
          <p:cNvPr id="33" name="Connector: Elbow 6">
            <a:extLst>
              <a:ext uri="{FF2B5EF4-FFF2-40B4-BE49-F238E27FC236}">
                <a16:creationId xmlns:a16="http://schemas.microsoft.com/office/drawing/2014/main" id="{426C0490-397D-47FD-8823-AAF668C3B902}"/>
              </a:ext>
            </a:extLst>
          </p:cNvPr>
          <p:cNvCxnSpPr>
            <a:cxnSpLocks/>
            <a:stCxn id="17" idx="0"/>
            <a:endCxn id="13" idx="2"/>
          </p:cNvCxnSpPr>
          <p:nvPr/>
        </p:nvCxnSpPr>
        <p:spPr bwMode="auto">
          <a:xfrm flipH="1" flipV="1">
            <a:off x="7272200" y="1745144"/>
            <a:ext cx="8100" cy="330562"/>
          </a:xfrm>
          <a:prstGeom prst="straightConnector1">
            <a:avLst/>
          </a:prstGeom>
          <a:noFill/>
          <a:ln w="28575" cap="flat" cmpd="sng" algn="ctr">
            <a:solidFill>
              <a:srgbClr val="FF0000"/>
            </a:solidFill>
            <a:prstDash val="solid"/>
            <a:round/>
            <a:headEnd type="none" w="med" len="med"/>
            <a:tailEnd type="triangle"/>
          </a:ln>
          <a:effectLst/>
        </p:spPr>
      </p:cxnSp>
      <p:cxnSp>
        <p:nvCxnSpPr>
          <p:cNvPr id="34" name="Connector: Elbow 6">
            <a:extLst>
              <a:ext uri="{FF2B5EF4-FFF2-40B4-BE49-F238E27FC236}">
                <a16:creationId xmlns:a16="http://schemas.microsoft.com/office/drawing/2014/main" id="{A6AC3A5F-995B-4656-B5D3-992BFEAFEE63}"/>
              </a:ext>
            </a:extLst>
          </p:cNvPr>
          <p:cNvCxnSpPr>
            <a:cxnSpLocks/>
          </p:cNvCxnSpPr>
          <p:nvPr/>
        </p:nvCxnSpPr>
        <p:spPr bwMode="auto">
          <a:xfrm>
            <a:off x="6806527" y="3234528"/>
            <a:ext cx="0" cy="883179"/>
          </a:xfrm>
          <a:prstGeom prst="straightConnector1">
            <a:avLst/>
          </a:prstGeom>
          <a:noFill/>
          <a:ln w="28575" cap="flat" cmpd="sng" algn="ctr">
            <a:solidFill>
              <a:srgbClr val="FF0000"/>
            </a:solidFill>
            <a:prstDash val="solid"/>
            <a:round/>
            <a:headEnd type="none" w="med" len="med"/>
            <a:tailEnd type="triangle"/>
          </a:ln>
          <a:effectLst/>
        </p:spPr>
      </p:cxnSp>
      <p:sp>
        <p:nvSpPr>
          <p:cNvPr id="35" name="Text Box 28">
            <a:extLst>
              <a:ext uri="{FF2B5EF4-FFF2-40B4-BE49-F238E27FC236}">
                <a16:creationId xmlns:a16="http://schemas.microsoft.com/office/drawing/2014/main" id="{3D94FE9B-02D3-4234-8C9A-94669198140C}"/>
              </a:ext>
            </a:extLst>
          </p:cNvPr>
          <p:cNvSpPr txBox="1">
            <a:spLocks noChangeArrowheads="1"/>
          </p:cNvSpPr>
          <p:nvPr/>
        </p:nvSpPr>
        <p:spPr bwMode="auto">
          <a:xfrm>
            <a:off x="6417206" y="3635359"/>
            <a:ext cx="732348" cy="2250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30861">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400" b="1" dirty="0">
                <a:solidFill>
                  <a:srgbClr val="0000CC"/>
                </a:solidFill>
              </a:rPr>
              <a:t>Queries</a:t>
            </a:r>
          </a:p>
        </p:txBody>
      </p:sp>
      <p:cxnSp>
        <p:nvCxnSpPr>
          <p:cNvPr id="36" name="Connector: Elbow 6">
            <a:extLst>
              <a:ext uri="{FF2B5EF4-FFF2-40B4-BE49-F238E27FC236}">
                <a16:creationId xmlns:a16="http://schemas.microsoft.com/office/drawing/2014/main" id="{48A4E8D0-B74F-48E6-9432-E0A635E06CC5}"/>
              </a:ext>
            </a:extLst>
          </p:cNvPr>
          <p:cNvCxnSpPr>
            <a:cxnSpLocks/>
            <a:stCxn id="19" idx="3"/>
            <a:endCxn id="14" idx="1"/>
          </p:cNvCxnSpPr>
          <p:nvPr/>
        </p:nvCxnSpPr>
        <p:spPr bwMode="auto">
          <a:xfrm flipV="1">
            <a:off x="5235243" y="3074150"/>
            <a:ext cx="1247306" cy="6561"/>
          </a:xfrm>
          <a:prstGeom prst="straightConnector1">
            <a:avLst/>
          </a:prstGeom>
          <a:noFill/>
          <a:ln w="28575" cap="flat" cmpd="sng" algn="ctr">
            <a:solidFill>
              <a:srgbClr val="FF0000"/>
            </a:solidFill>
            <a:prstDash val="solid"/>
            <a:round/>
            <a:headEnd type="none" w="med" len="med"/>
            <a:tailEnd type="triangle"/>
          </a:ln>
          <a:effectLst/>
        </p:spPr>
      </p:cxnSp>
      <p:sp>
        <p:nvSpPr>
          <p:cNvPr id="37" name="Text Box 23">
            <a:extLst>
              <a:ext uri="{FF2B5EF4-FFF2-40B4-BE49-F238E27FC236}">
                <a16:creationId xmlns:a16="http://schemas.microsoft.com/office/drawing/2014/main" id="{6221F388-1E97-48D8-A91C-7BF23A9742E8}"/>
              </a:ext>
            </a:extLst>
          </p:cNvPr>
          <p:cNvSpPr txBox="1">
            <a:spLocks noChangeArrowheads="1"/>
          </p:cNvSpPr>
          <p:nvPr/>
        </p:nvSpPr>
        <p:spPr bwMode="auto">
          <a:xfrm>
            <a:off x="5494978" y="2848886"/>
            <a:ext cx="696516" cy="479824"/>
          </a:xfrm>
          <a:prstGeom prst="rect">
            <a:avLst/>
          </a:prstGeom>
          <a:solidFill>
            <a:srgbClr val="92D050"/>
          </a:solidFill>
          <a:ln w="12700">
            <a:solidFill>
              <a:schemeClr val="tx1"/>
            </a:solidFill>
            <a:miter lim="800000"/>
            <a:headEnd/>
            <a:tailEnd/>
          </a:ln>
          <a:effectLst/>
          <a:extLst/>
        </p:spPr>
        <p:txBody>
          <a:bodyPr lIns="30861" tIns="52299" rIns="30861" bIns="52299">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spcBef>
                <a:spcPct val="50000"/>
              </a:spcBef>
              <a:buClrTx/>
              <a:buFontTx/>
              <a:buNone/>
            </a:pPr>
            <a:r>
              <a:rPr lang="en-US" sz="1351" b="1">
                <a:solidFill>
                  <a:schemeClr val="tx2"/>
                </a:solidFill>
              </a:rPr>
              <a:t>Report Spec</a:t>
            </a:r>
          </a:p>
        </p:txBody>
      </p:sp>
      <p:sp>
        <p:nvSpPr>
          <p:cNvPr id="38" name="Text Box 24">
            <a:extLst>
              <a:ext uri="{FF2B5EF4-FFF2-40B4-BE49-F238E27FC236}">
                <a16:creationId xmlns:a16="http://schemas.microsoft.com/office/drawing/2014/main" id="{1EFE6DC4-343F-4F51-98AD-C7DE69059EC0}"/>
              </a:ext>
            </a:extLst>
          </p:cNvPr>
          <p:cNvSpPr txBox="1">
            <a:spLocks noChangeArrowheads="1"/>
          </p:cNvSpPr>
          <p:nvPr/>
        </p:nvSpPr>
        <p:spPr bwMode="auto">
          <a:xfrm>
            <a:off x="798943" y="2786230"/>
            <a:ext cx="1440000" cy="47981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85" tIns="52292" rIns="104585" bIns="52292">
            <a:spAutoFit/>
          </a:bodyP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algn="ctr">
              <a:buClr>
                <a:srgbClr val="CC0000"/>
              </a:buClr>
            </a:pPr>
            <a:r>
              <a:rPr lang="en-US" sz="1351" b="1" dirty="0">
                <a:solidFill>
                  <a:schemeClr val="tx2"/>
                </a:solidFill>
                <a:latin typeface="Arial" charset="0"/>
              </a:rPr>
              <a:t>Content Manager</a:t>
            </a:r>
          </a:p>
        </p:txBody>
      </p:sp>
      <p:cxnSp>
        <p:nvCxnSpPr>
          <p:cNvPr id="39" name="Straight Connector 38">
            <a:extLst>
              <a:ext uri="{FF2B5EF4-FFF2-40B4-BE49-F238E27FC236}">
                <a16:creationId xmlns:a16="http://schemas.microsoft.com/office/drawing/2014/main" id="{30161F0D-AB89-4990-AE15-047F70CFB036}"/>
              </a:ext>
            </a:extLst>
          </p:cNvPr>
          <p:cNvCxnSpPr>
            <a:cxnSpLocks/>
          </p:cNvCxnSpPr>
          <p:nvPr/>
        </p:nvCxnSpPr>
        <p:spPr bwMode="auto">
          <a:xfrm>
            <a:off x="2906815" y="883544"/>
            <a:ext cx="0" cy="4140000"/>
          </a:xfrm>
          <a:prstGeom prst="line">
            <a:avLst/>
          </a:prstGeom>
          <a:noFill/>
          <a:ln w="38100" cap="flat" cmpd="sng" algn="ctr">
            <a:solidFill>
              <a:schemeClr val="tx1"/>
            </a:solidFill>
            <a:prstDash val="lgDash"/>
            <a:round/>
            <a:headEnd type="none" w="med" len="med"/>
            <a:tailEnd type="none" w="med" len="med"/>
          </a:ln>
          <a:effectLst/>
        </p:spPr>
      </p:cxnSp>
    </p:spTree>
    <p:extLst>
      <p:ext uri="{BB962C8B-B14F-4D97-AF65-F5344CB8AC3E}">
        <p14:creationId xmlns:p14="http://schemas.microsoft.com/office/powerpoint/2010/main" val="3248588047"/>
      </p:ext>
    </p:extLst>
  </p:cSld>
  <p:clrMapOvr>
    <a:masterClrMapping/>
  </p:clrMapOvr>
  <p:transition>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Toolbox control:</a:t>
            </a:r>
          </a:p>
          <a:p>
            <a:pPr lvl="1"/>
            <a:r>
              <a:rPr lang="en-US" sz="2400" dirty="0"/>
              <a:t>Add code to: </a:t>
            </a:r>
            <a:r>
              <a:rPr lang="en-US" sz="2400" dirty="0">
                <a:solidFill>
                  <a:srgbClr val="0070C0"/>
                </a:solidFill>
              </a:rPr>
              <a:t>ToolboxControls.xml</a:t>
            </a:r>
          </a:p>
          <a:p>
            <a:pPr lvl="1"/>
            <a:r>
              <a:rPr lang="en-US" sz="2400" dirty="0"/>
              <a:t>Add reference to it in: </a:t>
            </a:r>
            <a:r>
              <a:rPr lang="en-US" sz="2400" dirty="0">
                <a:solidFill>
                  <a:srgbClr val="0070C0"/>
                </a:solidFill>
              </a:rPr>
              <a:t>Toolbox.xml</a:t>
            </a:r>
          </a:p>
          <a:p>
            <a:endParaRPr lang="en-US" sz="2400" dirty="0"/>
          </a:p>
          <a:p>
            <a:r>
              <a:rPr lang="en-US" sz="2400" dirty="0"/>
              <a:t>Template:</a:t>
            </a:r>
          </a:p>
          <a:p>
            <a:pPr lvl="1"/>
            <a:r>
              <a:rPr lang="en-US" sz="2400" dirty="0"/>
              <a:t>Add code to: </a:t>
            </a:r>
            <a:r>
              <a:rPr lang="en-US" sz="2400" dirty="0">
                <a:solidFill>
                  <a:srgbClr val="0070C0"/>
                </a:solidFill>
              </a:rPr>
              <a:t>templates.xml</a:t>
            </a:r>
          </a:p>
          <a:p>
            <a:pPr lvl="1"/>
            <a:r>
              <a:rPr lang="en-US" sz="2400" dirty="0"/>
              <a:t>Add reference to it in: </a:t>
            </a:r>
            <a:r>
              <a:rPr lang="en-US" sz="2400" dirty="0">
                <a:solidFill>
                  <a:srgbClr val="0070C0"/>
                </a:solidFill>
              </a:rPr>
              <a:t>Resources.xml</a:t>
            </a:r>
          </a:p>
        </p:txBody>
      </p:sp>
      <p:sp>
        <p:nvSpPr>
          <p:cNvPr id="3" name="Title 2"/>
          <p:cNvSpPr>
            <a:spLocks noGrp="1"/>
          </p:cNvSpPr>
          <p:nvPr>
            <p:ph type="title"/>
          </p:nvPr>
        </p:nvSpPr>
        <p:spPr/>
        <p:txBody>
          <a:bodyPr/>
          <a:lstStyle/>
          <a:p>
            <a:r>
              <a:rPr lang="en-US" dirty="0"/>
              <a:t>Toolbox Controls and Templates</a:t>
            </a:r>
          </a:p>
        </p:txBody>
      </p:sp>
      <p:pic>
        <p:nvPicPr>
          <p:cNvPr id="4" name="Picture 3">
            <a:extLst>
              <a:ext uri="{FF2B5EF4-FFF2-40B4-BE49-F238E27FC236}">
                <a16:creationId xmlns:a16="http://schemas.microsoft.com/office/drawing/2014/main" id="{198D2579-13E5-49ED-9FCC-A6DEE191FC24}"/>
              </a:ext>
            </a:extLst>
          </p:cNvPr>
          <p:cNvPicPr>
            <a:picLocks noChangeAspect="1"/>
          </p:cNvPicPr>
          <p:nvPr/>
        </p:nvPicPr>
        <p:blipFill>
          <a:blip r:embed="rId2"/>
          <a:stretch>
            <a:fillRect/>
          </a:stretch>
        </p:blipFill>
        <p:spPr>
          <a:xfrm>
            <a:off x="6480720" y="276495"/>
            <a:ext cx="2591780" cy="2370638"/>
          </a:xfrm>
          <a:prstGeom prst="rect">
            <a:avLst/>
          </a:prstGeom>
          <a:effectLst/>
        </p:spPr>
      </p:pic>
      <p:pic>
        <p:nvPicPr>
          <p:cNvPr id="5" name="Picture 4">
            <a:extLst>
              <a:ext uri="{FF2B5EF4-FFF2-40B4-BE49-F238E27FC236}">
                <a16:creationId xmlns:a16="http://schemas.microsoft.com/office/drawing/2014/main" id="{885E383D-29E7-498C-8C82-19D37698AC03}"/>
              </a:ext>
            </a:extLst>
          </p:cNvPr>
          <p:cNvPicPr>
            <a:picLocks noChangeAspect="1"/>
          </p:cNvPicPr>
          <p:nvPr/>
        </p:nvPicPr>
        <p:blipFill>
          <a:blip r:embed="rId3"/>
          <a:stretch>
            <a:fillRect/>
          </a:stretch>
        </p:blipFill>
        <p:spPr>
          <a:xfrm>
            <a:off x="5751425" y="2751770"/>
            <a:ext cx="3016457" cy="2330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5479078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pPr marL="0" indent="0">
              <a:lnSpc>
                <a:spcPct val="110000"/>
              </a:lnSpc>
              <a:spcBef>
                <a:spcPts val="0"/>
              </a:spcBef>
              <a:buNone/>
            </a:pPr>
            <a:r>
              <a:rPr lang="en-GB" sz="2160" dirty="0">
                <a:hlinkClick r:id="rId2" action="ppaction://hlinksldjump"/>
              </a:rPr>
              <a:t>A)  Introduction to IBM Cognos Analytics</a:t>
            </a:r>
            <a:endParaRPr lang="en-US" sz="2160" dirty="0"/>
          </a:p>
          <a:p>
            <a:pPr marL="422889" indent="-440033">
              <a:lnSpc>
                <a:spcPct val="110000"/>
              </a:lnSpc>
              <a:spcBef>
                <a:spcPts val="0"/>
              </a:spcBef>
              <a:buFont typeface="+mj-lt"/>
              <a:buAutoNum type="arabicPeriod"/>
            </a:pPr>
            <a:r>
              <a:rPr lang="en-GB" sz="2160" dirty="0">
                <a:hlinkClick r:id="rId3" action="ppaction://hlinksldjump"/>
              </a:rPr>
              <a:t>Introduction to IBM Cognos Analytics - Reporting</a:t>
            </a:r>
            <a:endParaRPr lang="en-US" sz="2160" dirty="0"/>
          </a:p>
          <a:p>
            <a:pPr marL="422889" indent="-440033">
              <a:lnSpc>
                <a:spcPct val="110000"/>
              </a:lnSpc>
              <a:spcBef>
                <a:spcPts val="0"/>
              </a:spcBef>
              <a:buFont typeface="+mj-lt"/>
              <a:buAutoNum type="arabicPeriod"/>
            </a:pPr>
            <a:r>
              <a:rPr lang="en-US" sz="2160" dirty="0">
                <a:hlinkClick r:id="rId4" action="ppaction://hlinksldjump"/>
              </a:rPr>
              <a:t>Create List Reports</a:t>
            </a:r>
            <a:endParaRPr lang="en-US" sz="2160" dirty="0"/>
          </a:p>
          <a:p>
            <a:pPr marL="422889" indent="-440033">
              <a:lnSpc>
                <a:spcPct val="110000"/>
              </a:lnSpc>
              <a:spcBef>
                <a:spcPts val="0"/>
              </a:spcBef>
              <a:buFont typeface="+mj-lt"/>
              <a:buAutoNum type="arabicPeriod"/>
            </a:pPr>
            <a:r>
              <a:rPr lang="en-US" sz="2160" dirty="0">
                <a:hlinkClick r:id="rId5" action="ppaction://hlinksldjump"/>
              </a:rPr>
              <a:t>Focus Reports Using Filters</a:t>
            </a:r>
            <a:endParaRPr lang="en-US" sz="2160" dirty="0"/>
          </a:p>
          <a:p>
            <a:pPr marL="422889" indent="-440033">
              <a:lnSpc>
                <a:spcPct val="110000"/>
              </a:lnSpc>
              <a:spcBef>
                <a:spcPts val="0"/>
              </a:spcBef>
              <a:buFont typeface="+mj-lt"/>
              <a:buAutoNum type="arabicPeriod"/>
            </a:pPr>
            <a:r>
              <a:rPr lang="en-US" sz="2160" dirty="0">
                <a:hlinkClick r:id="rId6" action="ppaction://hlinksldjump"/>
              </a:rPr>
              <a:t>Create Crosstab Reports</a:t>
            </a:r>
            <a:endParaRPr lang="en-US" sz="2160" dirty="0"/>
          </a:p>
          <a:p>
            <a:pPr marL="422889" indent="-440033">
              <a:lnSpc>
                <a:spcPct val="110000"/>
              </a:lnSpc>
              <a:spcBef>
                <a:spcPts val="0"/>
              </a:spcBef>
              <a:buFont typeface="+mj-lt"/>
              <a:buAutoNum type="arabicPeriod"/>
            </a:pPr>
            <a:r>
              <a:rPr lang="en-US" sz="2160" dirty="0">
                <a:hlinkClick r:id="rId7" action="ppaction://hlinksldjump"/>
              </a:rPr>
              <a:t>Present Data Graphically</a:t>
            </a:r>
            <a:endParaRPr lang="en-US" sz="2160" dirty="0"/>
          </a:p>
          <a:p>
            <a:pPr marL="422889" indent="-440033">
              <a:lnSpc>
                <a:spcPct val="110000"/>
              </a:lnSpc>
              <a:spcBef>
                <a:spcPts val="0"/>
              </a:spcBef>
              <a:buFont typeface="+mj-lt"/>
              <a:buAutoNum type="arabicPeriod"/>
            </a:pPr>
            <a:r>
              <a:rPr lang="en-US" sz="2160" dirty="0">
                <a:hlinkClick r:id="rId8" action="ppaction://hlinksldjump"/>
              </a:rPr>
              <a:t>Focus Reports Using Prompts</a:t>
            </a:r>
            <a:endParaRPr lang="en-US" sz="2160" dirty="0"/>
          </a:p>
          <a:p>
            <a:pPr marL="422889" indent="-440033">
              <a:lnSpc>
                <a:spcPct val="110000"/>
              </a:lnSpc>
              <a:spcBef>
                <a:spcPts val="0"/>
              </a:spcBef>
              <a:buFont typeface="+mj-lt"/>
              <a:buAutoNum type="arabicPeriod"/>
            </a:pPr>
            <a:r>
              <a:rPr lang="en-US" sz="2160" dirty="0">
                <a:hlinkClick r:id="rId9" action="ppaction://hlinksldjump"/>
              </a:rPr>
              <a:t>Extend Reports Using Calculations</a:t>
            </a:r>
            <a:endParaRPr lang="en-US" sz="2160" dirty="0"/>
          </a:p>
          <a:p>
            <a:pPr marL="422889" indent="-440033">
              <a:lnSpc>
                <a:spcPct val="110000"/>
              </a:lnSpc>
              <a:spcBef>
                <a:spcPts val="0"/>
              </a:spcBef>
              <a:buFont typeface="+mj-lt"/>
              <a:buAutoNum type="arabicPeriod"/>
            </a:pPr>
            <a:r>
              <a:rPr lang="en-US" sz="2160" dirty="0">
                <a:hlinkClick r:id="rId10" action="ppaction://hlinksldjump"/>
              </a:rPr>
              <a:t>Use Additional Report Building Techniques</a:t>
            </a:r>
            <a:endParaRPr lang="en-US" sz="2160" dirty="0"/>
          </a:p>
          <a:p>
            <a:pPr marL="422889" indent="-440033">
              <a:lnSpc>
                <a:spcPct val="110000"/>
              </a:lnSpc>
              <a:spcBef>
                <a:spcPts val="0"/>
              </a:spcBef>
              <a:buFont typeface="+mj-lt"/>
              <a:buAutoNum type="arabicPeriod"/>
            </a:pPr>
            <a:r>
              <a:rPr lang="en-US" sz="2160" dirty="0">
                <a:hlinkClick r:id="rId11" action="ppaction://hlinksldjump"/>
              </a:rPr>
              <a:t>Customize Reports with Conditional Formatting</a:t>
            </a:r>
            <a:endParaRPr lang="en-US" sz="2160" dirty="0"/>
          </a:p>
          <a:p>
            <a:pPr marL="422889" indent="-440033">
              <a:lnSpc>
                <a:spcPct val="110000"/>
              </a:lnSpc>
              <a:spcBef>
                <a:spcPts val="0"/>
              </a:spcBef>
              <a:buFont typeface="+mj-lt"/>
              <a:buAutoNum type="arabicPeriod"/>
            </a:pPr>
            <a:r>
              <a:rPr lang="en-US" sz="2160" dirty="0">
                <a:hlinkClick r:id="rId12" action="ppaction://hlinksldjump"/>
              </a:rPr>
              <a:t>Drill-Through Definitions</a:t>
            </a:r>
            <a:endParaRPr lang="en-US" sz="2160" dirty="0"/>
          </a:p>
          <a:p>
            <a:pPr marL="422889" indent="-440033">
              <a:lnSpc>
                <a:spcPct val="110000"/>
              </a:lnSpc>
              <a:spcBef>
                <a:spcPts val="0"/>
              </a:spcBef>
              <a:buFont typeface="+mj-lt"/>
              <a:buAutoNum type="arabicPeriod"/>
            </a:pPr>
            <a:r>
              <a:rPr lang="en-US" sz="2160" dirty="0">
                <a:hlinkClick r:id="rId13" action="ppaction://hlinksldjump"/>
              </a:rPr>
              <a:t>Enhance Report Layout</a:t>
            </a:r>
            <a:endParaRPr lang="en-US" sz="2160" dirty="0">
              <a:hlinkClick r:id="rId14" action="ppaction://hlinksldjump"/>
            </a:endParaRPr>
          </a:p>
        </p:txBody>
      </p:sp>
      <p:sp>
        <p:nvSpPr>
          <p:cNvPr id="2" name="Title 1"/>
          <p:cNvSpPr>
            <a:spLocks noGrp="1"/>
          </p:cNvSpPr>
          <p:nvPr>
            <p:ph type="title"/>
          </p:nvPr>
        </p:nvSpPr>
        <p:spPr/>
        <p:txBody>
          <a:bodyPr>
            <a:normAutofit/>
          </a:bodyPr>
          <a:lstStyle/>
          <a:p>
            <a:r>
              <a:rPr lang="en-US" dirty="0"/>
              <a:t>Table of Contents – B6058</a:t>
            </a:r>
            <a:endParaRPr lang="ar-EG" dirty="0"/>
          </a:p>
        </p:txBody>
      </p:sp>
    </p:spTree>
    <p:extLst>
      <p:ext uri="{BB962C8B-B14F-4D97-AF65-F5344CB8AC3E}">
        <p14:creationId xmlns:p14="http://schemas.microsoft.com/office/powerpoint/2010/main" val="151653775"/>
      </p:ext>
    </p:extLst>
  </p:cSld>
  <p:clrMapOvr>
    <a:masterClrMapping/>
  </p:clrMapOvr>
  <p:transition>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a:t>
            </a:r>
            <a:br>
              <a:rPr lang="en-US" dirty="0"/>
            </a:br>
            <a:r>
              <a:rPr lang="en-US" dirty="0"/>
              <a:t>Distribute Reports Through Bursting</a:t>
            </a:r>
            <a:endParaRPr lang="ar-EG" dirty="0"/>
          </a:p>
        </p:txBody>
      </p:sp>
      <p:sp>
        <p:nvSpPr>
          <p:cNvPr id="3" name="Text Placeholder 2"/>
          <p:cNvSpPr>
            <a:spLocks noGrp="1"/>
          </p:cNvSpPr>
          <p:nvPr>
            <p:ph type="body" sz="quarter" idx="10"/>
          </p:nvPr>
        </p:nvSpPr>
        <p:spPr/>
        <p:txBody>
          <a:bodyPr/>
          <a:lstStyle/>
          <a:p>
            <a:endParaRPr lang="ar-EG" dirty="0"/>
          </a:p>
        </p:txBody>
      </p:sp>
    </p:spTree>
  </p:cSld>
  <p:clrMapOvr>
    <a:masterClrMapping/>
  </p:clrMapOvr>
  <p:transition>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38163" indent="-538163">
              <a:buClrTx/>
              <a:buSzPct val="100000"/>
              <a:buFont typeface="+mj-lt"/>
              <a:buAutoNum type="arabicPeriod"/>
            </a:pPr>
            <a:r>
              <a:rPr lang="en-US" sz="3200" dirty="0"/>
              <a:t>Prepare burst recipients in </a:t>
            </a:r>
            <a:r>
              <a:rPr lang="en-US" sz="3200" dirty="0">
                <a:solidFill>
                  <a:srgbClr val="FF0000"/>
                </a:solidFill>
              </a:rPr>
              <a:t>Cognos Analytics Reporting</a:t>
            </a:r>
          </a:p>
          <a:p>
            <a:pPr marL="538163" indent="-538163">
              <a:buFont typeface="+mj-lt"/>
              <a:buAutoNum type="arabicPeriod"/>
            </a:pPr>
            <a:r>
              <a:rPr lang="en-US" sz="3200" dirty="0"/>
              <a:t>Set burst options in </a:t>
            </a:r>
            <a:r>
              <a:rPr lang="en-US" sz="3200" dirty="0">
                <a:solidFill>
                  <a:srgbClr val="FF0000"/>
                </a:solidFill>
              </a:rPr>
              <a:t>Cognos Analytics Reporting</a:t>
            </a:r>
          </a:p>
          <a:p>
            <a:pPr marL="538163" indent="-538163">
              <a:buClrTx/>
              <a:buSzPct val="100000"/>
              <a:buFont typeface="+mj-lt"/>
              <a:buAutoNum type="arabicPeriod"/>
            </a:pPr>
            <a:r>
              <a:rPr lang="en-US" sz="3200" dirty="0"/>
              <a:t>Run the report in </a:t>
            </a:r>
            <a:r>
              <a:rPr lang="en-US" sz="3200" dirty="0">
                <a:solidFill>
                  <a:srgbClr val="00B050"/>
                </a:solidFill>
              </a:rPr>
              <a:t>Cognos Analytics portal</a:t>
            </a:r>
            <a:r>
              <a:rPr lang="en-US" sz="3200" dirty="0"/>
              <a:t> with bursting enabled</a:t>
            </a:r>
            <a:endParaRPr lang="ar-EG" sz="3200" dirty="0"/>
          </a:p>
        </p:txBody>
      </p:sp>
      <p:sp>
        <p:nvSpPr>
          <p:cNvPr id="3" name="Title 2"/>
          <p:cNvSpPr>
            <a:spLocks noGrp="1"/>
          </p:cNvSpPr>
          <p:nvPr>
            <p:ph type="title"/>
          </p:nvPr>
        </p:nvSpPr>
        <p:spPr/>
        <p:txBody>
          <a:bodyPr>
            <a:normAutofit/>
          </a:bodyPr>
          <a:lstStyle/>
          <a:p>
            <a:r>
              <a:rPr lang="en-US" sz="4000" dirty="0"/>
              <a:t>Steps of Bursting Reports</a:t>
            </a:r>
            <a:endParaRPr lang="ar-EG" sz="40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131</a:t>
            </a:fld>
            <a:endParaRPr lang="en-US" dirty="0"/>
          </a:p>
        </p:txBody>
      </p:sp>
    </p:spTree>
  </p:cSld>
  <p:clrMapOvr>
    <a:masterClrMapping/>
  </p:clrMapOvr>
  <p:transition>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ClrTx/>
              <a:buSzPct val="100000"/>
            </a:pPr>
            <a:r>
              <a:rPr lang="en-US" sz="3200" dirty="0"/>
              <a:t>Burst to </a:t>
            </a:r>
            <a:r>
              <a:rPr lang="en-US" sz="3200" dirty="0">
                <a:solidFill>
                  <a:srgbClr val="0070C0"/>
                </a:solidFill>
              </a:rPr>
              <a:t>directories</a:t>
            </a:r>
            <a:r>
              <a:rPr lang="en-US" sz="3200" dirty="0"/>
              <a:t> and/or </a:t>
            </a:r>
            <a:r>
              <a:rPr lang="en-US" sz="3200" dirty="0">
                <a:solidFill>
                  <a:srgbClr val="0070C0"/>
                </a:solidFill>
              </a:rPr>
              <a:t>e-mail</a:t>
            </a:r>
          </a:p>
          <a:p>
            <a:pPr marL="342900" indent="-342900">
              <a:buClrTx/>
              <a:buSzPct val="100000"/>
            </a:pPr>
            <a:r>
              <a:rPr lang="en-US" sz="3200" dirty="0"/>
              <a:t>E-mails from:</a:t>
            </a:r>
          </a:p>
          <a:p>
            <a:pPr marL="679450" lvl="1" indent="-342900">
              <a:buClrTx/>
              <a:buSzPct val="100000"/>
            </a:pPr>
            <a:r>
              <a:rPr lang="en-US" sz="3200" dirty="0"/>
              <a:t>Authentication source / Cognos profile</a:t>
            </a:r>
          </a:p>
          <a:p>
            <a:pPr marL="679450" lvl="1" indent="-342900">
              <a:buClrTx/>
              <a:buSzPct val="100000"/>
            </a:pPr>
            <a:r>
              <a:rPr lang="en-US" sz="3200" dirty="0"/>
              <a:t>Data source</a:t>
            </a:r>
          </a:p>
          <a:p>
            <a:pPr marL="679450" lvl="1" indent="-342900">
              <a:buClrTx/>
              <a:buSzPct val="100000"/>
            </a:pPr>
            <a:r>
              <a:rPr lang="en-US" sz="3200" dirty="0"/>
              <a:t>A calculated field</a:t>
            </a:r>
          </a:p>
          <a:p>
            <a:pPr marL="679450" lvl="1" indent="-342900">
              <a:buClrTx/>
              <a:buSzPct val="100000"/>
            </a:pPr>
            <a:r>
              <a:rPr lang="en-US" sz="3200" dirty="0"/>
              <a:t>Burst table column</a:t>
            </a:r>
            <a:endParaRPr lang="ar-EG" sz="3200" dirty="0"/>
          </a:p>
        </p:txBody>
      </p:sp>
      <p:sp>
        <p:nvSpPr>
          <p:cNvPr id="3" name="Title 2"/>
          <p:cNvSpPr>
            <a:spLocks noGrp="1"/>
          </p:cNvSpPr>
          <p:nvPr>
            <p:ph type="title"/>
          </p:nvPr>
        </p:nvSpPr>
        <p:spPr/>
        <p:txBody>
          <a:bodyPr>
            <a:normAutofit/>
          </a:bodyPr>
          <a:lstStyle/>
          <a:p>
            <a:r>
              <a:rPr lang="en-US" sz="3200" dirty="0"/>
              <a:t>Step 1: Prepare Burst Recipients</a:t>
            </a:r>
            <a:endParaRPr lang="ar-EG" sz="32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132</a:t>
            </a:fld>
            <a:endParaRPr lang="en-US" dirty="0"/>
          </a:p>
        </p:txBody>
      </p:sp>
    </p:spTree>
  </p:cSld>
  <p:clrMapOvr>
    <a:masterClrMapping/>
  </p:clrMapOvr>
  <p:transition>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412" y="720000"/>
            <a:ext cx="8982588" cy="3996000"/>
          </a:xfrm>
        </p:spPr>
        <p:txBody>
          <a:bodyPr>
            <a:normAutofit fontScale="92500"/>
          </a:bodyPr>
          <a:lstStyle/>
          <a:p>
            <a:pPr marL="342900" indent="-342900">
              <a:buClrTx/>
              <a:buSzPct val="100000"/>
            </a:pPr>
            <a:r>
              <a:rPr lang="en-US" sz="3600" dirty="0"/>
              <a:t>Group the </a:t>
            </a:r>
            <a:r>
              <a:rPr lang="en-US" sz="3600" u="sng" dirty="0">
                <a:solidFill>
                  <a:srgbClr val="00B0F0"/>
                </a:solidFill>
              </a:rPr>
              <a:t>report</a:t>
            </a:r>
            <a:r>
              <a:rPr lang="en-US" sz="3600" dirty="0"/>
              <a:t> on the </a:t>
            </a:r>
            <a:r>
              <a:rPr lang="en-US" sz="3600" b="1" dirty="0"/>
              <a:t>data item</a:t>
            </a:r>
            <a:r>
              <a:rPr lang="en-US" sz="3600" dirty="0"/>
              <a:t> to burst on (optional)</a:t>
            </a:r>
          </a:p>
          <a:p>
            <a:pPr marL="342900" indent="-342900">
              <a:buClrTx/>
              <a:buSzPct val="100000"/>
            </a:pPr>
            <a:r>
              <a:rPr lang="en-US" sz="3600" b="1" dirty="0"/>
              <a:t>Burst groups</a:t>
            </a:r>
            <a:r>
              <a:rPr lang="en-US" sz="3600" dirty="0"/>
              <a:t>: how to </a:t>
            </a:r>
            <a:r>
              <a:rPr lang="en-US" sz="3600" dirty="0">
                <a:solidFill>
                  <a:srgbClr val="0070C0"/>
                </a:solidFill>
              </a:rPr>
              <a:t>separate</a:t>
            </a:r>
            <a:r>
              <a:rPr lang="en-US" sz="3600" dirty="0"/>
              <a:t> data?</a:t>
            </a:r>
          </a:p>
          <a:p>
            <a:pPr marL="342900" indent="-342900">
              <a:buClrTx/>
              <a:buSzPct val="100000"/>
            </a:pPr>
            <a:r>
              <a:rPr lang="en-US" sz="3600" b="1" dirty="0"/>
              <a:t>Burst recipient</a:t>
            </a:r>
            <a:r>
              <a:rPr lang="en-US" sz="3600" dirty="0"/>
              <a:t>: </a:t>
            </a:r>
            <a:r>
              <a:rPr lang="en-US" sz="3600" dirty="0">
                <a:solidFill>
                  <a:srgbClr val="0070C0"/>
                </a:solidFill>
              </a:rPr>
              <a:t>who</a:t>
            </a:r>
            <a:r>
              <a:rPr lang="en-US" sz="3600" dirty="0"/>
              <a:t> receives the subset of data?</a:t>
            </a:r>
          </a:p>
          <a:p>
            <a:pPr marL="342900" indent="-342900">
              <a:buClrTx/>
              <a:buSzPct val="100000"/>
            </a:pPr>
            <a:r>
              <a:rPr lang="en-US" sz="3600" b="1" dirty="0"/>
              <a:t>Burst key</a:t>
            </a:r>
            <a:r>
              <a:rPr lang="en-US" sz="3600" dirty="0"/>
              <a:t>: </a:t>
            </a:r>
            <a:r>
              <a:rPr lang="en-US" sz="3600" dirty="0">
                <a:solidFill>
                  <a:srgbClr val="0070C0"/>
                </a:solidFill>
              </a:rPr>
              <a:t>map</a:t>
            </a:r>
            <a:r>
              <a:rPr lang="en-US" sz="3600" dirty="0"/>
              <a:t> burst groups to recipients</a:t>
            </a:r>
            <a:endParaRPr lang="ar-EG" sz="3600" dirty="0"/>
          </a:p>
        </p:txBody>
      </p:sp>
      <p:sp>
        <p:nvSpPr>
          <p:cNvPr id="3" name="Title 2"/>
          <p:cNvSpPr>
            <a:spLocks noGrp="1"/>
          </p:cNvSpPr>
          <p:nvPr>
            <p:ph type="title"/>
          </p:nvPr>
        </p:nvSpPr>
        <p:spPr/>
        <p:txBody>
          <a:bodyPr>
            <a:noAutofit/>
          </a:bodyPr>
          <a:lstStyle/>
          <a:p>
            <a:r>
              <a:rPr lang="en-US" sz="3200" dirty="0"/>
              <a:t>Step 2: Set Burst Options in Reporting</a:t>
            </a:r>
            <a:endParaRPr lang="ar-EG" sz="32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133</a:t>
            </a:fld>
            <a:endParaRPr lang="en-US" dirty="0"/>
          </a:p>
        </p:txBody>
      </p:sp>
    </p:spTree>
  </p:cSld>
  <p:clrMapOvr>
    <a:masterClrMapping/>
  </p:clrMapOvr>
  <p:transition>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78DEFB9-01C0-4E71-A00A-4D992AD7FF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8186" y="720725"/>
            <a:ext cx="5067627" cy="4046538"/>
          </a:xfrm>
        </p:spPr>
      </p:pic>
      <p:sp>
        <p:nvSpPr>
          <p:cNvPr id="3" name="Title 2"/>
          <p:cNvSpPr>
            <a:spLocks noGrp="1"/>
          </p:cNvSpPr>
          <p:nvPr>
            <p:ph type="title"/>
          </p:nvPr>
        </p:nvSpPr>
        <p:spPr/>
        <p:txBody>
          <a:bodyPr>
            <a:normAutofit/>
          </a:bodyPr>
          <a:lstStyle/>
          <a:p>
            <a:r>
              <a:rPr lang="en-US" dirty="0"/>
              <a:t>Step 2: Set Burst Options in Reporting</a:t>
            </a:r>
            <a:endParaRPr lang="ar-EG" sz="2400" dirty="0"/>
          </a:p>
        </p:txBody>
      </p:sp>
    </p:spTree>
  </p:cSld>
  <p:clrMapOvr>
    <a:masterClrMapping/>
  </p:clrMapOvr>
  <p:transition>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873897707"/>
              </p:ext>
            </p:extLst>
          </p:nvPr>
        </p:nvGraphicFramePr>
        <p:xfrm>
          <a:off x="287337" y="720725"/>
          <a:ext cx="8569326" cy="4114800"/>
        </p:xfrm>
        <a:graphic>
          <a:graphicData uri="http://schemas.openxmlformats.org/drawingml/2006/table">
            <a:tbl>
              <a:tblPr firstRow="1" bandRow="1">
                <a:tableStyleId>{5C22544A-7EE6-4342-B048-85BDC9FD1C3A}</a:tableStyleId>
              </a:tblPr>
              <a:tblGrid>
                <a:gridCol w="2214387">
                  <a:extLst>
                    <a:ext uri="{9D8B030D-6E8A-4147-A177-3AD203B41FA5}">
                      <a16:colId xmlns:a16="http://schemas.microsoft.com/office/drawing/2014/main" val="20000"/>
                    </a:ext>
                  </a:extLst>
                </a:gridCol>
                <a:gridCol w="2250300">
                  <a:extLst>
                    <a:ext uri="{9D8B030D-6E8A-4147-A177-3AD203B41FA5}">
                      <a16:colId xmlns:a16="http://schemas.microsoft.com/office/drawing/2014/main" val="20001"/>
                    </a:ext>
                  </a:extLst>
                </a:gridCol>
                <a:gridCol w="4104639">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First Name</a:t>
                      </a:r>
                      <a:endParaRPr lang="ar-EG" sz="2400" dirty="0"/>
                    </a:p>
                  </a:txBody>
                  <a:tcPr/>
                </a:tc>
                <a:tc>
                  <a:txBody>
                    <a:bodyPr/>
                    <a:lstStyle/>
                    <a:p>
                      <a:pPr algn="l" rtl="0"/>
                      <a:r>
                        <a:rPr lang="en-US" sz="2400" dirty="0"/>
                        <a:t>Last Name</a:t>
                      </a:r>
                      <a:endParaRPr lang="ar-EG" sz="2400" dirty="0"/>
                    </a:p>
                  </a:txBody>
                  <a:tcPr/>
                </a:tc>
                <a:tc>
                  <a:txBody>
                    <a:bodyPr/>
                    <a:lstStyle/>
                    <a:p>
                      <a:pPr algn="l" rtl="0"/>
                      <a:r>
                        <a:rPr lang="en-US" sz="2400" dirty="0"/>
                        <a:t>Internet Address</a:t>
                      </a:r>
                      <a:endParaRPr lang="ar-EG" sz="2400" dirty="0"/>
                    </a:p>
                  </a:txBody>
                  <a:tcPr/>
                </a:tc>
                <a:extLst>
                  <a:ext uri="{0D108BD9-81ED-4DB2-BD59-A6C34878D82A}">
                    <a16:rowId xmlns:a16="http://schemas.microsoft.com/office/drawing/2014/main" val="10000"/>
                  </a:ext>
                </a:extLst>
              </a:tr>
              <a:tr h="370840">
                <a:tc>
                  <a:txBody>
                    <a:bodyPr/>
                    <a:lstStyle/>
                    <a:p>
                      <a:pPr algn="l" rtl="0"/>
                      <a:r>
                        <a:rPr lang="en-US" sz="2400" dirty="0"/>
                        <a:t>Admin</a:t>
                      </a:r>
                      <a:endParaRPr lang="ar-EG" sz="2400" dirty="0"/>
                    </a:p>
                  </a:txBody>
                  <a:tcPr/>
                </a:tc>
                <a:tc>
                  <a:txBody>
                    <a:bodyPr/>
                    <a:lstStyle/>
                    <a:p>
                      <a:pPr algn="l" rtl="0"/>
                      <a:r>
                        <a:rPr lang="en-US" sz="2400" dirty="0"/>
                        <a:t>Person</a:t>
                      </a:r>
                      <a:endParaRPr lang="ar-EG" sz="2400" dirty="0"/>
                    </a:p>
                  </a:txBody>
                  <a:tcPr/>
                </a:tc>
                <a:tc>
                  <a:txBody>
                    <a:bodyPr/>
                    <a:lstStyle/>
                    <a:p>
                      <a:pPr algn="l" rtl="0"/>
                      <a:r>
                        <a:rPr lang="en-US" sz="2400" dirty="0">
                          <a:hlinkClick r:id="rId2"/>
                        </a:rPr>
                        <a:t>admin@grtd123.com</a:t>
                      </a:r>
                      <a:endParaRPr lang="ar-EG" sz="2400" dirty="0"/>
                    </a:p>
                  </a:txBody>
                  <a:tcPr/>
                </a:tc>
                <a:extLst>
                  <a:ext uri="{0D108BD9-81ED-4DB2-BD59-A6C34878D82A}">
                    <a16:rowId xmlns:a16="http://schemas.microsoft.com/office/drawing/2014/main" val="10001"/>
                  </a:ext>
                </a:extLst>
              </a:tr>
              <a:tr h="370840">
                <a:tc>
                  <a:txBody>
                    <a:bodyPr/>
                    <a:lstStyle/>
                    <a:p>
                      <a:pPr algn="l" rtl="0"/>
                      <a:r>
                        <a:rPr lang="en-US" sz="2400" dirty="0"/>
                        <a:t>Donald</a:t>
                      </a:r>
                      <a:endParaRPr lang="ar-EG" sz="2400" dirty="0"/>
                    </a:p>
                  </a:txBody>
                  <a:tcPr/>
                </a:tc>
                <a:tc>
                  <a:txBody>
                    <a:bodyPr/>
                    <a:lstStyle/>
                    <a:p>
                      <a:pPr algn="l" rtl="0"/>
                      <a:r>
                        <a:rPr lang="en-US" sz="2400" dirty="0"/>
                        <a:t>Chow</a:t>
                      </a:r>
                      <a:endParaRPr lang="ar-EG" sz="2400" dirty="0"/>
                    </a:p>
                  </a:txBody>
                  <a:tcPr/>
                </a:tc>
                <a:tc>
                  <a:txBody>
                    <a:bodyPr/>
                    <a:lstStyle/>
                    <a:p>
                      <a:pPr algn="l" rtl="0"/>
                      <a:r>
                        <a:rPr lang="en-US" sz="2400" dirty="0">
                          <a:hlinkClick r:id="rId3"/>
                        </a:rPr>
                        <a:t>DChow@grtd123.com</a:t>
                      </a:r>
                      <a:endParaRPr lang="ar-EG" sz="2400" dirty="0"/>
                    </a:p>
                  </a:txBody>
                  <a:tcPr/>
                </a:tc>
                <a:extLst>
                  <a:ext uri="{0D108BD9-81ED-4DB2-BD59-A6C34878D82A}">
                    <a16:rowId xmlns:a16="http://schemas.microsoft.com/office/drawing/2014/main" val="10002"/>
                  </a:ext>
                </a:extLst>
              </a:tr>
              <a:tr h="370840">
                <a:tc>
                  <a:txBody>
                    <a:bodyPr/>
                    <a:lstStyle/>
                    <a:p>
                      <a:pPr algn="l" rtl="0"/>
                      <a:r>
                        <a:rPr lang="en-US" sz="2400" dirty="0"/>
                        <a:t>Frank</a:t>
                      </a:r>
                      <a:endParaRPr lang="ar-EG" sz="2400" dirty="0"/>
                    </a:p>
                  </a:txBody>
                  <a:tcPr/>
                </a:tc>
                <a:tc>
                  <a:txBody>
                    <a:bodyPr/>
                    <a:lstStyle/>
                    <a:p>
                      <a:pPr algn="l" rtl="0"/>
                      <a:r>
                        <a:rPr lang="en-US" sz="2400" dirty="0" err="1"/>
                        <a:t>Bretton</a:t>
                      </a:r>
                      <a:endParaRPr lang="ar-EG" sz="2400" dirty="0"/>
                    </a:p>
                  </a:txBody>
                  <a:tcPr/>
                </a:tc>
                <a:tc>
                  <a:txBody>
                    <a:bodyPr/>
                    <a:lstStyle/>
                    <a:p>
                      <a:pPr algn="l" rtl="0"/>
                      <a:r>
                        <a:rPr lang="en-US" sz="2400" dirty="0">
                          <a:hlinkClick r:id="rId4"/>
                        </a:rPr>
                        <a:t>FBretton@grtd123.com</a:t>
                      </a:r>
                      <a:endParaRPr lang="ar-EG" sz="2400" dirty="0"/>
                    </a:p>
                  </a:txBody>
                  <a:tcPr/>
                </a:tc>
                <a:extLst>
                  <a:ext uri="{0D108BD9-81ED-4DB2-BD59-A6C34878D82A}">
                    <a16:rowId xmlns:a16="http://schemas.microsoft.com/office/drawing/2014/main" val="10003"/>
                  </a:ext>
                </a:extLst>
              </a:tr>
              <a:tr h="370840">
                <a:tc>
                  <a:txBody>
                    <a:bodyPr/>
                    <a:lstStyle/>
                    <a:p>
                      <a:pPr algn="l" rtl="0"/>
                      <a:r>
                        <a:rPr lang="en-US" sz="2400" dirty="0"/>
                        <a:t>Bart</a:t>
                      </a:r>
                      <a:endParaRPr lang="ar-EG" sz="2400" dirty="0"/>
                    </a:p>
                  </a:txBody>
                  <a:tcPr/>
                </a:tc>
                <a:tc>
                  <a:txBody>
                    <a:bodyPr/>
                    <a:lstStyle/>
                    <a:p>
                      <a:pPr algn="l" rtl="0"/>
                      <a:r>
                        <a:rPr lang="en-US" sz="2400" dirty="0"/>
                        <a:t>Scott</a:t>
                      </a:r>
                      <a:endParaRPr lang="ar-EG" sz="2400" dirty="0"/>
                    </a:p>
                  </a:txBody>
                  <a:tcPr/>
                </a:tc>
                <a:tc>
                  <a:txBody>
                    <a:bodyPr/>
                    <a:lstStyle/>
                    <a:p>
                      <a:pPr algn="l" rtl="0"/>
                      <a:r>
                        <a:rPr lang="en-US" sz="2400" dirty="0">
                          <a:hlinkClick r:id="rId5"/>
                        </a:rPr>
                        <a:t>BScott@grtd123.com</a:t>
                      </a:r>
                      <a:endParaRPr lang="ar-EG" sz="2400" dirty="0"/>
                    </a:p>
                  </a:txBody>
                  <a:tcPr/>
                </a:tc>
                <a:extLst>
                  <a:ext uri="{0D108BD9-81ED-4DB2-BD59-A6C34878D82A}">
                    <a16:rowId xmlns:a16="http://schemas.microsoft.com/office/drawing/2014/main" val="10004"/>
                  </a:ext>
                </a:extLst>
              </a:tr>
              <a:tr h="370840">
                <a:tc>
                  <a:txBody>
                    <a:bodyPr/>
                    <a:lstStyle/>
                    <a:p>
                      <a:pPr algn="l" rtl="0"/>
                      <a:r>
                        <a:rPr lang="en-US" sz="2400" dirty="0"/>
                        <a:t>Dave</a:t>
                      </a:r>
                      <a:endParaRPr lang="ar-EG" sz="2400" dirty="0"/>
                    </a:p>
                  </a:txBody>
                  <a:tcPr/>
                </a:tc>
                <a:tc>
                  <a:txBody>
                    <a:bodyPr/>
                    <a:lstStyle/>
                    <a:p>
                      <a:pPr algn="l" rtl="0"/>
                      <a:r>
                        <a:rPr lang="en-US" sz="2400" dirty="0" err="1"/>
                        <a:t>Smythe</a:t>
                      </a:r>
                      <a:endParaRPr lang="ar-EG" sz="2400" dirty="0"/>
                    </a:p>
                  </a:txBody>
                  <a:tcPr/>
                </a:tc>
                <a:tc>
                  <a:txBody>
                    <a:bodyPr/>
                    <a:lstStyle/>
                    <a:p>
                      <a:pPr algn="l" rtl="0"/>
                      <a:r>
                        <a:rPr lang="en-US" sz="2400" dirty="0">
                          <a:hlinkClick r:id="rId6"/>
                        </a:rPr>
                        <a:t>DSmythe@grtd123.com</a:t>
                      </a:r>
                      <a:endParaRPr lang="ar-EG" sz="2400" dirty="0"/>
                    </a:p>
                  </a:txBody>
                  <a:tcPr/>
                </a:tc>
                <a:extLst>
                  <a:ext uri="{0D108BD9-81ED-4DB2-BD59-A6C34878D82A}">
                    <a16:rowId xmlns:a16="http://schemas.microsoft.com/office/drawing/2014/main" val="10005"/>
                  </a:ext>
                </a:extLst>
              </a:tr>
              <a:tr h="370840">
                <a:tc>
                  <a:txBody>
                    <a:bodyPr/>
                    <a:lstStyle/>
                    <a:p>
                      <a:pPr algn="l" rtl="0"/>
                      <a:r>
                        <a:rPr lang="en-US" sz="2400" dirty="0"/>
                        <a:t>John</a:t>
                      </a:r>
                      <a:endParaRPr lang="ar-EG" sz="2400" dirty="0"/>
                    </a:p>
                  </a:txBody>
                  <a:tcPr/>
                </a:tc>
                <a:tc>
                  <a:txBody>
                    <a:bodyPr/>
                    <a:lstStyle/>
                    <a:p>
                      <a:pPr algn="l" rtl="0"/>
                      <a:r>
                        <a:rPr lang="en-US" sz="2400" dirty="0" err="1"/>
                        <a:t>Sinden</a:t>
                      </a:r>
                      <a:endParaRPr lang="ar-EG" sz="2400" dirty="0"/>
                    </a:p>
                  </a:txBody>
                  <a:tcPr/>
                </a:tc>
                <a:tc>
                  <a:txBody>
                    <a:bodyPr/>
                    <a:lstStyle/>
                    <a:p>
                      <a:pPr algn="l" rtl="0"/>
                      <a:r>
                        <a:rPr lang="en-US" sz="2400" dirty="0">
                          <a:hlinkClick r:id="rId7"/>
                        </a:rPr>
                        <a:t>JSinden@grtd123.com</a:t>
                      </a:r>
                      <a:endParaRPr lang="ar-EG" sz="2400" dirty="0"/>
                    </a:p>
                  </a:txBody>
                  <a:tcPr/>
                </a:tc>
                <a:extLst>
                  <a:ext uri="{0D108BD9-81ED-4DB2-BD59-A6C34878D82A}">
                    <a16:rowId xmlns:a16="http://schemas.microsoft.com/office/drawing/2014/main" val="10006"/>
                  </a:ext>
                </a:extLst>
              </a:tr>
              <a:tr h="370840">
                <a:tc>
                  <a:txBody>
                    <a:bodyPr/>
                    <a:lstStyle/>
                    <a:p>
                      <a:pPr algn="l" rtl="0"/>
                      <a:r>
                        <a:rPr lang="en-US" sz="2400" dirty="0"/>
                        <a:t>Alessandra</a:t>
                      </a:r>
                      <a:endParaRPr lang="ar-EG" sz="2400" dirty="0"/>
                    </a:p>
                  </a:txBody>
                  <a:tcPr/>
                </a:tc>
                <a:tc>
                  <a:txBody>
                    <a:bodyPr/>
                    <a:lstStyle/>
                    <a:p>
                      <a:pPr algn="l" rtl="0"/>
                      <a:r>
                        <a:rPr lang="en-US" sz="2400" dirty="0" err="1"/>
                        <a:t>Torta</a:t>
                      </a:r>
                      <a:endParaRPr lang="ar-EG" sz="2400" dirty="0"/>
                    </a:p>
                  </a:txBody>
                  <a:tcPr/>
                </a:tc>
                <a:tc>
                  <a:txBody>
                    <a:bodyPr/>
                    <a:lstStyle/>
                    <a:p>
                      <a:pPr algn="l" rtl="0"/>
                      <a:r>
                        <a:rPr lang="en-US" sz="2400" dirty="0">
                          <a:hlinkClick r:id="rId8"/>
                        </a:rPr>
                        <a:t>ATorta@grtd123.com</a:t>
                      </a:r>
                      <a:endParaRPr lang="ar-EG" sz="2400" dirty="0"/>
                    </a:p>
                  </a:txBody>
                  <a:tcPr/>
                </a:tc>
                <a:extLst>
                  <a:ext uri="{0D108BD9-81ED-4DB2-BD59-A6C34878D82A}">
                    <a16:rowId xmlns:a16="http://schemas.microsoft.com/office/drawing/2014/main" val="10007"/>
                  </a:ext>
                </a:extLst>
              </a:tr>
              <a:tr h="370840">
                <a:tc>
                  <a:txBody>
                    <a:bodyPr/>
                    <a:lstStyle/>
                    <a:p>
                      <a:pPr algn="l" rtl="0"/>
                      <a:r>
                        <a:rPr lang="en-US" sz="2400" dirty="0" err="1"/>
                        <a:t>Branka</a:t>
                      </a:r>
                      <a:endParaRPr lang="ar-EG" sz="2400" dirty="0"/>
                    </a:p>
                  </a:txBody>
                  <a:tcPr/>
                </a:tc>
                <a:tc>
                  <a:txBody>
                    <a:bodyPr/>
                    <a:lstStyle/>
                    <a:p>
                      <a:pPr algn="l" rtl="0"/>
                      <a:r>
                        <a:rPr lang="en-US" sz="2400" dirty="0"/>
                        <a:t>Hirsch</a:t>
                      </a:r>
                      <a:endParaRPr lang="ar-EG" sz="2400" dirty="0"/>
                    </a:p>
                  </a:txBody>
                  <a:tcPr/>
                </a:tc>
                <a:tc>
                  <a:txBody>
                    <a:bodyPr/>
                    <a:lstStyle/>
                    <a:p>
                      <a:pPr algn="l" rtl="0"/>
                      <a:r>
                        <a:rPr lang="en-US" sz="2400" dirty="0">
                          <a:hlinkClick r:id="rId9"/>
                        </a:rPr>
                        <a:t>BHirsch@grtd123.com</a:t>
                      </a:r>
                      <a:endParaRPr lang="ar-EG" sz="2400" dirty="0"/>
                    </a:p>
                  </a:txBody>
                  <a:tcPr/>
                </a:tc>
                <a:extLst>
                  <a:ext uri="{0D108BD9-81ED-4DB2-BD59-A6C34878D82A}">
                    <a16:rowId xmlns:a16="http://schemas.microsoft.com/office/drawing/2014/main" val="10008"/>
                  </a:ext>
                </a:extLst>
              </a:tr>
            </a:tbl>
          </a:graphicData>
        </a:graphic>
      </p:graphicFrame>
      <p:sp>
        <p:nvSpPr>
          <p:cNvPr id="3" name="Title 2"/>
          <p:cNvSpPr>
            <a:spLocks noGrp="1"/>
          </p:cNvSpPr>
          <p:nvPr>
            <p:ph type="title"/>
          </p:nvPr>
        </p:nvSpPr>
        <p:spPr/>
        <p:txBody>
          <a:bodyPr>
            <a:normAutofit/>
          </a:bodyPr>
          <a:lstStyle/>
          <a:p>
            <a:r>
              <a:rPr lang="en-US" dirty="0"/>
              <a:t>Existing users in the mail server</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135</a:t>
            </a:fld>
            <a:endParaRPr lang="en-US" dirty="0"/>
          </a:p>
        </p:txBody>
      </p:sp>
      <p:sp>
        <p:nvSpPr>
          <p:cNvPr id="5" name="Rectangle 6"/>
          <p:cNvSpPr>
            <a:spLocks noChangeArrowheads="1"/>
          </p:cNvSpPr>
          <p:nvPr/>
        </p:nvSpPr>
        <p:spPr bwMode="auto">
          <a:xfrm>
            <a:off x="287337" y="2571750"/>
            <a:ext cx="8569326" cy="450060"/>
          </a:xfrm>
          <a:prstGeom prst="rect">
            <a:avLst/>
          </a:prstGeom>
          <a:noFill/>
          <a:ln w="38100">
            <a:solidFill>
              <a:srgbClr val="00FF00"/>
            </a:solidFill>
            <a:headEnd/>
            <a:tailEnd/>
          </a:ln>
        </p:spPr>
        <p:style>
          <a:lnRef idx="1">
            <a:schemeClr val="accent5"/>
          </a:lnRef>
          <a:fillRef idx="2">
            <a:schemeClr val="accent5"/>
          </a:fillRef>
          <a:effectRef idx="1">
            <a:schemeClr val="accent5"/>
          </a:effectRef>
          <a:fontRef idx="minor">
            <a:schemeClr val="dk1"/>
          </a:fontRef>
        </p:style>
        <p:txBody>
          <a:bodyPr wrap="none" lIns="124476" tIns="62238" rIns="124476" bIns="62238" anchor="ctr"/>
          <a:lstStyle/>
          <a:p>
            <a:endParaRPr lang="ar-EG"/>
          </a:p>
        </p:txBody>
      </p:sp>
      <p:sp>
        <p:nvSpPr>
          <p:cNvPr id="6" name="Rectangle 6"/>
          <p:cNvSpPr>
            <a:spLocks noChangeArrowheads="1"/>
          </p:cNvSpPr>
          <p:nvPr/>
        </p:nvSpPr>
        <p:spPr bwMode="auto">
          <a:xfrm>
            <a:off x="286674" y="3471870"/>
            <a:ext cx="8569326" cy="900120"/>
          </a:xfrm>
          <a:prstGeom prst="rect">
            <a:avLst/>
          </a:prstGeom>
          <a:noFill/>
          <a:ln w="38100">
            <a:solidFill>
              <a:srgbClr val="00FF00"/>
            </a:solidFill>
            <a:headEnd/>
            <a:tailEnd/>
          </a:ln>
        </p:spPr>
        <p:style>
          <a:lnRef idx="1">
            <a:schemeClr val="accent5"/>
          </a:lnRef>
          <a:fillRef idx="2">
            <a:schemeClr val="accent5"/>
          </a:fillRef>
          <a:effectRef idx="1">
            <a:schemeClr val="accent5"/>
          </a:effectRef>
          <a:fontRef idx="minor">
            <a:schemeClr val="dk1"/>
          </a:fontRef>
        </p:style>
        <p:txBody>
          <a:bodyPr wrap="none" lIns="124476" tIns="62238" rIns="124476" bIns="62238" anchor="ctr"/>
          <a:lstStyle/>
          <a:p>
            <a:endParaRPr lang="ar-EG"/>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a:t>Run as Frank </a:t>
            </a:r>
            <a:r>
              <a:rPr lang="en-US" sz="3200" dirty="0" err="1"/>
              <a:t>Bretton</a:t>
            </a:r>
            <a:endParaRPr lang="en-US" sz="3200" dirty="0"/>
          </a:p>
          <a:p>
            <a:r>
              <a:rPr lang="en-US" sz="3200" dirty="0"/>
              <a:t>Run with Options (advanced options)</a:t>
            </a:r>
          </a:p>
          <a:p>
            <a:pPr lvl="1"/>
            <a:r>
              <a:rPr lang="en-US" sz="3200" dirty="0"/>
              <a:t>Run in the </a:t>
            </a:r>
            <a:r>
              <a:rPr lang="en-US" sz="3200" dirty="0">
                <a:solidFill>
                  <a:srgbClr val="0070C0"/>
                </a:solidFill>
              </a:rPr>
              <a:t>background</a:t>
            </a:r>
          </a:p>
          <a:p>
            <a:pPr lvl="1"/>
            <a:r>
              <a:rPr lang="en-US" sz="3200" dirty="0"/>
              <a:t>Bursting: </a:t>
            </a:r>
            <a:r>
              <a:rPr lang="en-US" sz="3200" dirty="0">
                <a:solidFill>
                  <a:srgbClr val="0070C0"/>
                </a:solidFill>
              </a:rPr>
              <a:t>Burst</a:t>
            </a:r>
            <a:r>
              <a:rPr lang="en-US" sz="3200" dirty="0"/>
              <a:t> the report</a:t>
            </a:r>
          </a:p>
          <a:p>
            <a:pPr lvl="1"/>
            <a:r>
              <a:rPr lang="en-US" sz="3200" dirty="0"/>
              <a:t>Delivery: Save &amp; Send by email</a:t>
            </a:r>
          </a:p>
        </p:txBody>
      </p:sp>
      <p:sp>
        <p:nvSpPr>
          <p:cNvPr id="3" name="Title 2"/>
          <p:cNvSpPr>
            <a:spLocks noGrp="1"/>
          </p:cNvSpPr>
          <p:nvPr>
            <p:ph type="title"/>
          </p:nvPr>
        </p:nvSpPr>
        <p:spPr/>
        <p:txBody>
          <a:bodyPr>
            <a:noAutofit/>
          </a:bodyPr>
          <a:lstStyle/>
          <a:p>
            <a:r>
              <a:rPr lang="en-US" sz="3200" dirty="0"/>
              <a:t>Step 3: Run with bursting enabled</a:t>
            </a:r>
            <a:endParaRPr lang="ar-EG" sz="32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136</a:t>
            </a:fld>
            <a:endParaRPr lang="en-US" dirty="0"/>
          </a:p>
        </p:txBody>
      </p:sp>
    </p:spTree>
  </p:cSld>
  <p:clrMapOvr>
    <a:masterClrMapping/>
  </p:clrMapOvr>
  <p:transition>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B4FF0F-04C8-43EB-A226-EA5510E80267}"/>
              </a:ext>
            </a:extLst>
          </p:cNvPr>
          <p:cNvSpPr>
            <a:spLocks noGrp="1"/>
          </p:cNvSpPr>
          <p:nvPr>
            <p:ph type="sldNum" sz="quarter" idx="10"/>
          </p:nvPr>
        </p:nvSpPr>
        <p:spPr/>
        <p:txBody>
          <a:bodyPr/>
          <a:lstStyle/>
          <a:p>
            <a:fld id="{6826F9A1-9B46-4608-B497-7E101192DDCD}" type="slidenum">
              <a:rPr lang="en-US" smtClean="0"/>
              <a:pPr/>
              <a:t>137</a:t>
            </a:fld>
            <a:endParaRPr lang="en-US"/>
          </a:p>
        </p:txBody>
      </p:sp>
      <p:pic>
        <p:nvPicPr>
          <p:cNvPr id="3" name="Picture 2">
            <a:extLst>
              <a:ext uri="{FF2B5EF4-FFF2-40B4-BE49-F238E27FC236}">
                <a16:creationId xmlns:a16="http://schemas.microsoft.com/office/drawing/2014/main" id="{5486E6EA-A94F-4620-BB4C-9621FF50A85D}"/>
              </a:ext>
            </a:extLst>
          </p:cNvPr>
          <p:cNvPicPr>
            <a:picLocks noChangeAspect="1"/>
          </p:cNvPicPr>
          <p:nvPr/>
        </p:nvPicPr>
        <p:blipFill>
          <a:blip r:embed="rId2"/>
          <a:stretch>
            <a:fillRect/>
          </a:stretch>
        </p:blipFill>
        <p:spPr>
          <a:xfrm>
            <a:off x="506494" y="566948"/>
            <a:ext cx="1905266" cy="382958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54FD986-9BB7-4D3E-8EA7-C00187F2F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338" y="193172"/>
            <a:ext cx="2430270" cy="486054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6C23076-5B37-45E7-9B8F-9A02E948765E}"/>
              </a:ext>
            </a:extLst>
          </p:cNvPr>
          <p:cNvPicPr>
            <a:picLocks noChangeAspect="1"/>
          </p:cNvPicPr>
          <p:nvPr/>
        </p:nvPicPr>
        <p:blipFill>
          <a:blip r:embed="rId4"/>
          <a:stretch>
            <a:fillRect/>
          </a:stretch>
        </p:blipFill>
        <p:spPr>
          <a:xfrm>
            <a:off x="6237185" y="64331"/>
            <a:ext cx="2285233" cy="50134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8717608"/>
      </p:ext>
    </p:extLst>
  </p:cSld>
  <p:clrMapOvr>
    <a:masterClrMapping/>
  </p:clrMapOvr>
  <p:transition>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720000"/>
            <a:ext cx="2939255" cy="4423500"/>
          </a:xfrm>
        </p:spPr>
        <p:txBody>
          <a:bodyPr>
            <a:normAutofit/>
          </a:bodyPr>
          <a:lstStyle/>
          <a:p>
            <a:r>
              <a:rPr lang="en-US" sz="2400" b="1" dirty="0">
                <a:solidFill>
                  <a:srgbClr val="FF0000"/>
                </a:solidFill>
              </a:rPr>
              <a:t>Filters:</a:t>
            </a:r>
            <a:br>
              <a:rPr lang="en-US" sz="2400" dirty="0"/>
            </a:br>
            <a:r>
              <a:rPr lang="en-US" sz="2400" dirty="0"/>
              <a:t>[Employee name] in ('Bart Scott', 'Alessandra </a:t>
            </a:r>
            <a:r>
              <a:rPr lang="en-US" sz="2400" dirty="0" err="1"/>
              <a:t>Torta</a:t>
            </a:r>
            <a:r>
              <a:rPr lang="en-US" sz="2400" dirty="0"/>
              <a:t>', 'John </a:t>
            </a:r>
            <a:r>
              <a:rPr lang="en-US" sz="2400" dirty="0" err="1"/>
              <a:t>Sinden</a:t>
            </a:r>
            <a:r>
              <a:rPr lang="en-US" sz="2400" dirty="0"/>
              <a:t>')</a:t>
            </a:r>
          </a:p>
          <a:p>
            <a:r>
              <a:rPr lang="en-US" sz="2400" dirty="0">
                <a:solidFill>
                  <a:srgbClr val="FF0000"/>
                </a:solidFill>
              </a:rPr>
              <a:t>Include Email in Query1 &amp; in Properties of List1</a:t>
            </a:r>
          </a:p>
          <a:p>
            <a:r>
              <a:rPr lang="en-US" sz="2400" dirty="0"/>
              <a:t>Burst to </a:t>
            </a:r>
            <a:r>
              <a:rPr lang="en-US" sz="2400" dirty="0">
                <a:solidFill>
                  <a:srgbClr val="0070C0"/>
                </a:solidFill>
              </a:rPr>
              <a:t>Email addresses</a:t>
            </a:r>
          </a:p>
        </p:txBody>
      </p:sp>
      <p:sp>
        <p:nvSpPr>
          <p:cNvPr id="3" name="Title 2"/>
          <p:cNvSpPr>
            <a:spLocks noGrp="1"/>
          </p:cNvSpPr>
          <p:nvPr>
            <p:ph type="title"/>
          </p:nvPr>
        </p:nvSpPr>
        <p:spPr/>
        <p:txBody>
          <a:bodyPr/>
          <a:lstStyle/>
          <a:p>
            <a:r>
              <a:rPr lang="en-US" dirty="0"/>
              <a:t>Demo 1: Burst to e-mail using data item</a:t>
            </a:r>
            <a:endParaRPr lang="ar-EG" dirty="0"/>
          </a:p>
        </p:txBody>
      </p:sp>
      <p:pic>
        <p:nvPicPr>
          <p:cNvPr id="2050" name="Picture 2"/>
          <p:cNvPicPr>
            <a:picLocks noChangeAspect="1" noChangeArrowheads="1"/>
          </p:cNvPicPr>
          <p:nvPr/>
        </p:nvPicPr>
        <p:blipFill>
          <a:blip r:embed="rId3" cstate="print"/>
          <a:srcRect/>
          <a:stretch>
            <a:fillRect/>
          </a:stretch>
        </p:blipFill>
        <p:spPr bwMode="auto">
          <a:xfrm>
            <a:off x="2939255" y="591486"/>
            <a:ext cx="6204745" cy="4552014"/>
          </a:xfrm>
          <a:prstGeom prst="rect">
            <a:avLst/>
          </a:prstGeom>
          <a:noFill/>
          <a:ln w="9525">
            <a:noFill/>
            <a:miter lim="800000"/>
            <a:headEnd/>
            <a:tailEnd/>
          </a:ln>
          <a:effectLst/>
        </p:spPr>
      </p:pic>
    </p:spTree>
  </p:cSld>
  <p:clrMapOvr>
    <a:masterClrMapping/>
  </p:clrMapOvr>
  <p:transition>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Use </a:t>
            </a:r>
            <a:r>
              <a:rPr lang="en-US" sz="2400" b="1" dirty="0"/>
              <a:t>burst key</a:t>
            </a:r>
            <a:r>
              <a:rPr lang="en-US" sz="2400" dirty="0"/>
              <a:t> with one dimension data container (List)</a:t>
            </a:r>
          </a:p>
          <a:p>
            <a:r>
              <a:rPr lang="en-US" sz="2400" dirty="0"/>
              <a:t>For multiple dimensions containers (Chart/Crosstab..)</a:t>
            </a:r>
          </a:p>
          <a:p>
            <a:pPr lvl="1"/>
            <a:r>
              <a:rPr lang="en-US" sz="2400" dirty="0"/>
              <a:t>create a </a:t>
            </a:r>
            <a:r>
              <a:rPr lang="en-US" sz="2400" b="1" dirty="0"/>
              <a:t>master detail relationship</a:t>
            </a:r>
            <a:r>
              <a:rPr lang="en-US" sz="2400" dirty="0"/>
              <a:t> between this query and a single dimensional query</a:t>
            </a:r>
          </a:p>
          <a:p>
            <a:pPr lvl="1"/>
            <a:r>
              <a:rPr lang="en-US" sz="2400" dirty="0"/>
              <a:t>add the burst</a:t>
            </a:r>
            <a:br>
              <a:rPr lang="en-US" sz="2400" dirty="0"/>
            </a:br>
            <a:r>
              <a:rPr lang="en-US" sz="2400" dirty="0"/>
              <a:t>key to the single</a:t>
            </a:r>
            <a:br>
              <a:rPr lang="en-US" sz="2400" dirty="0"/>
            </a:br>
            <a:r>
              <a:rPr lang="en-US" sz="2400" dirty="0"/>
              <a:t>dimensional</a:t>
            </a:r>
            <a:br>
              <a:rPr lang="en-US" sz="2400" dirty="0"/>
            </a:br>
            <a:r>
              <a:rPr lang="en-US" sz="2400" dirty="0"/>
              <a:t>query.</a:t>
            </a:r>
          </a:p>
        </p:txBody>
      </p:sp>
      <p:sp>
        <p:nvSpPr>
          <p:cNvPr id="3" name="Title 2"/>
          <p:cNvSpPr>
            <a:spLocks noGrp="1"/>
          </p:cNvSpPr>
          <p:nvPr>
            <p:ph type="title"/>
          </p:nvPr>
        </p:nvSpPr>
        <p:spPr/>
        <p:txBody>
          <a:bodyPr/>
          <a:lstStyle/>
          <a:p>
            <a:r>
              <a:rPr lang="en-US" dirty="0"/>
              <a:t>Bursting a Dimensional Container</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139</a:t>
            </a:fld>
            <a:endParaRPr lang="en-US" dirty="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4583" y="2391726"/>
            <a:ext cx="6099418" cy="2759712"/>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br>
              <a:rPr lang="en-US" dirty="0"/>
            </a:br>
            <a:r>
              <a:rPr lang="en-US" dirty="0"/>
              <a:t>Introduction to IBM Cognos Analytics</a:t>
            </a:r>
          </a:p>
        </p:txBody>
      </p:sp>
      <p:sp>
        <p:nvSpPr>
          <p:cNvPr id="3" name="Text Placeholder 2"/>
          <p:cNvSpPr>
            <a:spLocks noGrp="1"/>
          </p:cNvSpPr>
          <p:nvPr>
            <p:ph type="body" sz="quarter" idx="10"/>
          </p:nvPr>
        </p:nvSpPr>
        <p:spPr>
          <a:xfrm>
            <a:off x="432000" y="3688160"/>
            <a:ext cx="8280000" cy="503590"/>
          </a:xfrm>
        </p:spPr>
        <p:txBody>
          <a:bodyPr/>
          <a:lstStyle/>
          <a:p>
            <a:pPr lvl="0">
              <a:buNone/>
            </a:pPr>
            <a:r>
              <a:rPr lang="en-US" dirty="0">
                <a:solidFill>
                  <a:srgbClr val="FFFFFF">
                    <a:lumMod val="95000"/>
                  </a:srgbClr>
                </a:solidFill>
                <a:hlinkClick r:id="rId2" action="ppaction://hlinksldjump"/>
              </a:rPr>
              <a:t>TOC</a:t>
            </a:r>
            <a:endParaRPr lang="ar-EG" dirty="0">
              <a:solidFill>
                <a:srgbClr val="FFFFFF">
                  <a:lumMod val="95000"/>
                </a:srgbClr>
              </a:solidFill>
              <a:hlinkClick r:id="rId2" action="ppaction://hlinksldjump"/>
            </a:endParaRPr>
          </a:p>
        </p:txBody>
      </p:sp>
    </p:spTree>
    <p:extLst>
      <p:ext uri="{BB962C8B-B14F-4D97-AF65-F5344CB8AC3E}">
        <p14:creationId xmlns:p14="http://schemas.microsoft.com/office/powerpoint/2010/main" val="4047538982"/>
      </p:ext>
    </p:extLst>
  </p:cSld>
  <p:clrMapOvr>
    <a:masterClrMapping/>
  </p:clrMapOvr>
  <p:transition>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20" name="Rectangle 2076"/>
          <p:cNvSpPr>
            <a:spLocks noGrp="1" noChangeArrowheads="1"/>
          </p:cNvSpPr>
          <p:nvPr>
            <p:ph idx="1"/>
          </p:nvPr>
        </p:nvSpPr>
        <p:spPr/>
        <p:txBody>
          <a:bodyPr>
            <a:normAutofit/>
          </a:bodyPr>
          <a:lstStyle/>
          <a:p>
            <a:pPr marL="360363" indent="-360363"/>
            <a:r>
              <a:rPr lang="en-US" sz="2800" dirty="0"/>
              <a:t>Burst to </a:t>
            </a:r>
            <a:r>
              <a:rPr lang="en-US" sz="2800" dirty="0">
                <a:solidFill>
                  <a:srgbClr val="0070C0"/>
                </a:solidFill>
              </a:rPr>
              <a:t>Team content</a:t>
            </a:r>
          </a:p>
          <a:p>
            <a:pPr marL="360363" indent="-360363"/>
            <a:r>
              <a:rPr lang="en-US" sz="2800" dirty="0"/>
              <a:t>Bursting generates report outputs that are </a:t>
            </a:r>
            <a:r>
              <a:rPr lang="en-US" sz="2800" dirty="0">
                <a:solidFill>
                  <a:srgbClr val="0070C0"/>
                </a:solidFill>
              </a:rPr>
              <a:t>specific</a:t>
            </a:r>
            <a:r>
              <a:rPr lang="en-US" sz="2800" dirty="0"/>
              <a:t> to the current user</a:t>
            </a:r>
          </a:p>
        </p:txBody>
      </p:sp>
      <p:sp>
        <p:nvSpPr>
          <p:cNvPr id="213019" name="Rectangle 2075"/>
          <p:cNvSpPr>
            <a:spLocks noGrp="1" noChangeArrowheads="1"/>
          </p:cNvSpPr>
          <p:nvPr>
            <p:ph type="title"/>
          </p:nvPr>
        </p:nvSpPr>
        <p:spPr/>
        <p:txBody>
          <a:bodyPr>
            <a:noAutofit/>
          </a:bodyPr>
          <a:lstStyle/>
          <a:p>
            <a:r>
              <a:rPr lang="en-US" dirty="0"/>
              <a:t>Considerations when bursting the CA portal</a:t>
            </a:r>
          </a:p>
        </p:txBody>
      </p:sp>
    </p:spTree>
  </p:cSld>
  <p:clrMapOvr>
    <a:masterClrMapping/>
  </p:clrMapOvr>
  <p:transition>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8</a:t>
            </a:r>
            <a:br>
              <a:rPr lang="en-US" dirty="0"/>
            </a:br>
            <a:r>
              <a:rPr lang="en-US" dirty="0"/>
              <a:t>Enhance User Interaction </a:t>
            </a:r>
            <a:br>
              <a:rPr lang="en-US" dirty="0"/>
            </a:br>
            <a:r>
              <a:rPr lang="en-US" dirty="0"/>
              <a:t>with HTML</a:t>
            </a:r>
            <a:endParaRPr lang="ar-EG"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269133037"/>
      </p:ext>
    </p:extLst>
  </p:cSld>
  <p:clrMapOvr>
    <a:masterClrMapping/>
  </p:clrMapOvr>
  <p:transition>
    <p:push dir="u"/>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dirty="0">
                <a:solidFill>
                  <a:srgbClr val="0070C0"/>
                </a:solidFill>
              </a:rPr>
              <a:t>Your feedback really matters…</a:t>
            </a:r>
          </a:p>
        </p:txBody>
      </p:sp>
      <p:pic>
        <p:nvPicPr>
          <p:cNvPr id="1026" name="Feedback form - Customers">
            <a:hlinkClick r:id="rId2" tooltip="Training Feedback Form - MEA University - BI.docx"/>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91855" y="760246"/>
            <a:ext cx="8890733" cy="41625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840919"/>
      </p:ext>
    </p:extLst>
  </p:cSld>
  <p:clrMapOvr>
    <a:masterClrMapping/>
  </p:clrMapOvr>
  <p:transition>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IBM Cognos Analytics channel </a:t>
            </a:r>
            <a:r>
              <a:rPr lang="en-US" sz="2000" dirty="0">
                <a:hlinkClick r:id="rId2"/>
              </a:rPr>
              <a:t>www.youtube.com/user/Analyticszone</a:t>
            </a:r>
            <a:endParaRPr lang="en-US" sz="2000" dirty="0"/>
          </a:p>
          <a:p>
            <a:r>
              <a:rPr lang="en-US" sz="2000" dirty="0"/>
              <a:t>Videos: </a:t>
            </a:r>
            <a:r>
              <a:rPr lang="en-US" sz="2000" dirty="0">
                <a:hlinkClick r:id="rId3"/>
              </a:rPr>
              <a:t>Arabic</a:t>
            </a:r>
            <a:r>
              <a:rPr lang="en-US" sz="2000" dirty="0"/>
              <a:t> &amp; </a:t>
            </a:r>
            <a:r>
              <a:rPr lang="en-US" sz="2000" dirty="0">
                <a:hlinkClick r:id="rId4"/>
              </a:rPr>
              <a:t>English</a:t>
            </a:r>
            <a:endParaRPr lang="en-US" sz="2000" dirty="0"/>
          </a:p>
          <a:p>
            <a:r>
              <a:rPr lang="en-US" sz="2000" dirty="0"/>
              <a:t>IBM Analytics User Community </a:t>
            </a:r>
            <a:r>
              <a:rPr lang="en-US" sz="2000" dirty="0">
                <a:hlinkClick r:id="rId5"/>
              </a:rPr>
              <a:t>https://www.ibm.com/communities/analytics/cognos-analytics</a:t>
            </a:r>
            <a:endParaRPr lang="en-US" sz="2000" dirty="0"/>
          </a:p>
          <a:p>
            <a:r>
              <a:rPr lang="en-GB" sz="2000" dirty="0">
                <a:hlinkClick r:id="rId6"/>
              </a:rPr>
              <a:t>IBM Cognos Analytics Learning Center</a:t>
            </a:r>
            <a:endParaRPr lang="en-US" sz="2000" dirty="0"/>
          </a:p>
          <a:p>
            <a:r>
              <a:rPr lang="en-US" sz="2000" dirty="0"/>
              <a:t>IBM Skills Academy – Business Intelligence Analyst community: </a:t>
            </a:r>
            <a:r>
              <a:rPr lang="en-US" sz="2000" dirty="0">
                <a:hlinkClick r:id="rId7"/>
              </a:rPr>
              <a:t>Resources</a:t>
            </a:r>
            <a:endParaRPr lang="en-US" sz="2000" dirty="0"/>
          </a:p>
          <a:p>
            <a:r>
              <a:rPr lang="en-US" sz="2000" dirty="0">
                <a:hlinkClick r:id="rId8"/>
              </a:rPr>
              <a:t>IBM Skills Gateway</a:t>
            </a:r>
            <a:endParaRPr lang="en-US" sz="2000" dirty="0"/>
          </a:p>
          <a:p>
            <a:r>
              <a:rPr lang="en-US" sz="2000" dirty="0">
                <a:hlinkClick r:id="rId9"/>
              </a:rPr>
              <a:t>IBM Analytics Product Skills Validation Open Badge Program</a:t>
            </a:r>
            <a:endParaRPr lang="en-US" sz="2000" dirty="0"/>
          </a:p>
          <a:p>
            <a:r>
              <a:rPr lang="en-US" sz="2000" dirty="0">
                <a:hlinkClick r:id="rId10" tooltip="‪Setting up the IBM Cognos Audit database and sample reports‬‏ - YouTube"/>
              </a:rPr>
              <a:t>Setting up the IBM Cognos Audit database and sample reports‬‏ - </a:t>
            </a:r>
            <a:r>
              <a:rPr lang="en-US" sz="2000" b="1" dirty="0">
                <a:hlinkClick r:id="rId10" tooltip="‪Setting up the IBM Cognos Audit database and sample reports‬‏ - YouTube"/>
              </a:rPr>
              <a:t>YouTube</a:t>
            </a:r>
            <a:endParaRPr lang="en-US" sz="2000" dirty="0"/>
          </a:p>
        </p:txBody>
      </p:sp>
      <p:sp>
        <p:nvSpPr>
          <p:cNvPr id="3" name="Title 2"/>
          <p:cNvSpPr>
            <a:spLocks noGrp="1"/>
          </p:cNvSpPr>
          <p:nvPr>
            <p:ph type="title"/>
          </p:nvPr>
        </p:nvSpPr>
        <p:spPr/>
        <p:txBody>
          <a:bodyPr/>
          <a:lstStyle/>
          <a:p>
            <a:r>
              <a:rPr lang="en-US" dirty="0"/>
              <a:t>See Also..</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143</a:t>
            </a:fld>
            <a:endParaRPr lang="en-US" dirty="0"/>
          </a:p>
        </p:txBody>
      </p:sp>
    </p:spTree>
    <p:extLst>
      <p:ext uri="{BB962C8B-B14F-4D97-AF65-F5344CB8AC3E}">
        <p14:creationId xmlns:p14="http://schemas.microsoft.com/office/powerpoint/2010/main" val="3016308215"/>
      </p:ext>
    </p:extLst>
  </p:cSld>
  <p:clrMapOvr>
    <a:masterClrMapping/>
  </p:clrMapOvr>
  <p:transition>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B6098</a:t>
            </a:r>
            <a:br>
              <a:rPr lang="en-GB" dirty="0"/>
            </a:br>
            <a:r>
              <a:rPr lang="en-GB" dirty="0"/>
              <a:t>IBM Cognos Analytics – Author Active Reports</a:t>
            </a:r>
            <a:endParaRPr lang="ar-EG" dirty="0"/>
          </a:p>
        </p:txBody>
      </p:sp>
      <p:sp>
        <p:nvSpPr>
          <p:cNvPr id="3" name="Text Placeholder 2">
            <a:extLst>
              <a:ext uri="{FF2B5EF4-FFF2-40B4-BE49-F238E27FC236}">
                <a16:creationId xmlns:a16="http://schemas.microsoft.com/office/drawing/2014/main" id="{8C045824-527E-41DD-9DEB-B9D50E522FED}"/>
              </a:ext>
            </a:extLst>
          </p:cNvPr>
          <p:cNvSpPr>
            <a:spLocks noGrp="1"/>
          </p:cNvSpPr>
          <p:nvPr>
            <p:ph type="body" sz="quarter" idx="10"/>
          </p:nvPr>
        </p:nvSpPr>
        <p:spPr>
          <a:xfrm>
            <a:off x="432000" y="3688160"/>
            <a:ext cx="8280000" cy="503590"/>
          </a:xfrm>
        </p:spPr>
        <p:txBody>
          <a:bodyPr/>
          <a:lstStyle/>
          <a:p>
            <a:pPr marL="0" indent="0">
              <a:buNone/>
            </a:pPr>
            <a:r>
              <a:rPr lang="en-US" dirty="0">
                <a:hlinkClick r:id="rId3" action="ppaction://hlinksldjump"/>
              </a:rPr>
              <a:t>TOC</a:t>
            </a:r>
          </a:p>
        </p:txBody>
      </p:sp>
    </p:spTree>
  </p:cSld>
  <p:clrMapOvr>
    <a:masterClrMapping/>
  </p:clrMapOvr>
  <p:transition>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324000" indent="-342900">
              <a:spcBef>
                <a:spcPts val="0"/>
              </a:spcBef>
              <a:buClrTx/>
              <a:buSzPct val="100000"/>
              <a:buFont typeface="+mj-lt"/>
              <a:buAutoNum type="arabicPeriod"/>
            </a:pPr>
            <a:r>
              <a:rPr lang="en-GB" sz="2800" b="0" dirty="0">
                <a:hlinkClick r:id="rId2" action="ppaction://hlinksldjump"/>
              </a:rPr>
              <a:t>Introduction to IBM Cognos Active Reports</a:t>
            </a:r>
            <a:endParaRPr lang="en-US" sz="2800" b="0" dirty="0"/>
          </a:p>
          <a:p>
            <a:pPr marL="324000" indent="-342900">
              <a:spcBef>
                <a:spcPts val="0"/>
              </a:spcBef>
              <a:buClrTx/>
              <a:buSzPct val="100000"/>
              <a:buFont typeface="+mj-lt"/>
              <a:buAutoNum type="arabicPeriod"/>
            </a:pPr>
            <a:r>
              <a:rPr lang="en-US" sz="2800" b="0" dirty="0">
                <a:hlinkClick r:id="rId3" action="ppaction://hlinksldjump"/>
              </a:rPr>
              <a:t>Use Active Report connections</a:t>
            </a:r>
            <a:endParaRPr lang="en-US" sz="2800" b="0" dirty="0"/>
          </a:p>
          <a:p>
            <a:pPr marL="324000" indent="-342900">
              <a:spcBef>
                <a:spcPts val="0"/>
              </a:spcBef>
              <a:buClrTx/>
              <a:buSzPct val="100000"/>
              <a:buFont typeface="+mj-lt"/>
              <a:buAutoNum type="arabicPeriod"/>
            </a:pPr>
            <a:r>
              <a:rPr lang="en-GB" sz="2800" b="0" dirty="0">
                <a:hlinkClick r:id="rId4" action="ppaction://hlinksldjump"/>
              </a:rPr>
              <a:t>Active Report charts visualizations and decks</a:t>
            </a:r>
            <a:endParaRPr lang="en-US" sz="2800" b="0" dirty="0"/>
          </a:p>
        </p:txBody>
      </p:sp>
      <p:sp>
        <p:nvSpPr>
          <p:cNvPr id="2" name="Title 1"/>
          <p:cNvSpPr>
            <a:spLocks noGrp="1"/>
          </p:cNvSpPr>
          <p:nvPr>
            <p:ph type="title"/>
          </p:nvPr>
        </p:nvSpPr>
        <p:spPr/>
        <p:txBody>
          <a:bodyPr>
            <a:normAutofit/>
          </a:bodyPr>
          <a:lstStyle/>
          <a:p>
            <a:r>
              <a:rPr lang="en-US" dirty="0"/>
              <a:t>Table of Contents – B6098</a:t>
            </a:r>
            <a:endParaRPr lang="ar-EG" dirty="0"/>
          </a:p>
        </p:txBody>
      </p:sp>
    </p:spTree>
    <p:extLst>
      <p:ext uri="{BB962C8B-B14F-4D97-AF65-F5344CB8AC3E}">
        <p14:creationId xmlns:p14="http://schemas.microsoft.com/office/powerpoint/2010/main" val="3128858646"/>
      </p:ext>
    </p:extLst>
  </p:cSld>
  <p:clrMapOvr>
    <a:masterClrMapping/>
  </p:clrMapOvr>
  <p:transition>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A029-5C7A-455C-AD9E-3D28EE0B0D31}"/>
              </a:ext>
            </a:extLst>
          </p:cNvPr>
          <p:cNvSpPr>
            <a:spLocks noGrp="1"/>
          </p:cNvSpPr>
          <p:nvPr>
            <p:ph type="title"/>
          </p:nvPr>
        </p:nvSpPr>
        <p:spPr/>
        <p:txBody>
          <a:bodyPr/>
          <a:lstStyle/>
          <a:p>
            <a:r>
              <a:rPr lang="en-US" dirty="0"/>
              <a:t>1</a:t>
            </a:r>
            <a:br>
              <a:rPr lang="en-US" dirty="0"/>
            </a:br>
            <a:r>
              <a:rPr lang="en-GB" dirty="0"/>
              <a:t>Introduction to IBM Cognos Active Reports</a:t>
            </a:r>
            <a:endParaRPr lang="en-US" dirty="0"/>
          </a:p>
        </p:txBody>
      </p:sp>
      <p:sp>
        <p:nvSpPr>
          <p:cNvPr id="3" name="Text Placeholder 2">
            <a:extLst>
              <a:ext uri="{FF2B5EF4-FFF2-40B4-BE49-F238E27FC236}">
                <a16:creationId xmlns:a16="http://schemas.microsoft.com/office/drawing/2014/main" id="{56946007-C677-4249-97AC-994F3805FA6F}"/>
              </a:ext>
            </a:extLst>
          </p:cNvPr>
          <p:cNvSpPr>
            <a:spLocks noGrp="1"/>
          </p:cNvSpPr>
          <p:nvPr>
            <p:ph type="body" sz="quarter" idx="10"/>
          </p:nvPr>
        </p:nvSpPr>
        <p:spPr/>
        <p:txBody>
          <a:bodyPr/>
          <a:lstStyle/>
          <a:p>
            <a:r>
              <a:rPr lang="en-US" dirty="0">
                <a:hlinkClick r:id="rId2" action="ppaction://hlinksldjump"/>
              </a:rPr>
              <a:t>B6098</a:t>
            </a:r>
          </a:p>
        </p:txBody>
      </p:sp>
    </p:spTree>
    <p:extLst>
      <p:ext uri="{BB962C8B-B14F-4D97-AF65-F5344CB8AC3E}">
        <p14:creationId xmlns:p14="http://schemas.microsoft.com/office/powerpoint/2010/main" val="2560190842"/>
      </p:ext>
    </p:extLst>
  </p:cSld>
  <p:clrMapOvr>
    <a:masterClrMapping/>
  </p:clrMapOvr>
  <p:transition>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36" name="Rectangle 16"/>
          <p:cNvSpPr>
            <a:spLocks noGrp="1" noChangeArrowheads="1"/>
          </p:cNvSpPr>
          <p:nvPr>
            <p:ph type="title"/>
          </p:nvPr>
        </p:nvSpPr>
        <p:spPr>
          <a:ln/>
        </p:spPr>
        <p:txBody>
          <a:bodyPr lIns="85671" tIns="36715" rIns="85671" bIns="36715" anchor="ctr"/>
          <a:lstStyle/>
          <a:p>
            <a:pPr>
              <a:lnSpc>
                <a:spcPct val="100000"/>
              </a:lnSpc>
            </a:pPr>
            <a:r>
              <a:rPr lang="en-US" b="1" dirty="0"/>
              <a:t>Why Active Reports?</a:t>
            </a:r>
          </a:p>
        </p:txBody>
      </p:sp>
      <p:sp>
        <p:nvSpPr>
          <p:cNvPr id="11" name="Rectangle 10"/>
          <p:cNvSpPr/>
          <p:nvPr/>
        </p:nvSpPr>
        <p:spPr>
          <a:xfrm>
            <a:off x="287338" y="720725"/>
            <a:ext cx="8569325" cy="4281350"/>
          </a:xfrm>
          <a:prstGeom prst="rect">
            <a:avLst/>
          </a:prstGeom>
          <a:noFill/>
        </p:spPr>
      </p:sp>
      <p:grpSp>
        <p:nvGrpSpPr>
          <p:cNvPr id="25" name="Group 24"/>
          <p:cNvGrpSpPr/>
          <p:nvPr/>
        </p:nvGrpSpPr>
        <p:grpSpPr>
          <a:xfrm>
            <a:off x="289335" y="720725"/>
            <a:ext cx="2094212" cy="4281350"/>
            <a:chOff x="289335" y="720725"/>
            <a:chExt cx="2094212" cy="4281350"/>
          </a:xfrm>
        </p:grpSpPr>
        <p:sp>
          <p:nvSpPr>
            <p:cNvPr id="12" name="Freeform 11"/>
            <p:cNvSpPr/>
            <p:nvPr/>
          </p:nvSpPr>
          <p:spPr>
            <a:xfrm>
              <a:off x="289335" y="720725"/>
              <a:ext cx="2094212" cy="4281350"/>
            </a:xfrm>
            <a:custGeom>
              <a:avLst/>
              <a:gdLst>
                <a:gd name="connsiteX0" fmla="*/ 0 w 2094212"/>
                <a:gd name="connsiteY0" fmla="*/ 209421 h 4281350"/>
                <a:gd name="connsiteX1" fmla="*/ 209421 w 2094212"/>
                <a:gd name="connsiteY1" fmla="*/ 0 h 4281350"/>
                <a:gd name="connsiteX2" fmla="*/ 1884791 w 2094212"/>
                <a:gd name="connsiteY2" fmla="*/ 0 h 4281350"/>
                <a:gd name="connsiteX3" fmla="*/ 2094212 w 2094212"/>
                <a:gd name="connsiteY3" fmla="*/ 209421 h 4281350"/>
                <a:gd name="connsiteX4" fmla="*/ 2094212 w 2094212"/>
                <a:gd name="connsiteY4" fmla="*/ 4071929 h 4281350"/>
                <a:gd name="connsiteX5" fmla="*/ 1884791 w 2094212"/>
                <a:gd name="connsiteY5" fmla="*/ 4281350 h 4281350"/>
                <a:gd name="connsiteX6" fmla="*/ 209421 w 2094212"/>
                <a:gd name="connsiteY6" fmla="*/ 4281350 h 4281350"/>
                <a:gd name="connsiteX7" fmla="*/ 0 w 2094212"/>
                <a:gd name="connsiteY7" fmla="*/ 4071929 h 4281350"/>
                <a:gd name="connsiteX8" fmla="*/ 0 w 2094212"/>
                <a:gd name="connsiteY8" fmla="*/ 209421 h 4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12" h="4281350">
                  <a:moveTo>
                    <a:pt x="0" y="209421"/>
                  </a:moveTo>
                  <a:cubicBezTo>
                    <a:pt x="0" y="93761"/>
                    <a:pt x="93761" y="0"/>
                    <a:pt x="209421" y="0"/>
                  </a:cubicBezTo>
                  <a:lnTo>
                    <a:pt x="1884791" y="0"/>
                  </a:lnTo>
                  <a:cubicBezTo>
                    <a:pt x="2000451" y="0"/>
                    <a:pt x="2094212" y="93761"/>
                    <a:pt x="2094212" y="209421"/>
                  </a:cubicBezTo>
                  <a:lnTo>
                    <a:pt x="2094212" y="4071929"/>
                  </a:lnTo>
                  <a:cubicBezTo>
                    <a:pt x="2094212" y="4187589"/>
                    <a:pt x="2000451" y="4281350"/>
                    <a:pt x="1884791" y="4281350"/>
                  </a:cubicBezTo>
                  <a:lnTo>
                    <a:pt x="209421" y="4281350"/>
                  </a:lnTo>
                  <a:cubicBezTo>
                    <a:pt x="93761" y="4281350"/>
                    <a:pt x="0" y="4187589"/>
                    <a:pt x="0" y="4071929"/>
                  </a:cubicBezTo>
                  <a:lnTo>
                    <a:pt x="0" y="2094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000" tIns="1748540" rIns="36000" bIns="892270" numCol="1" spcCol="1270" anchor="ctr" anchorCtr="0">
              <a:noAutofit/>
            </a:bodyPr>
            <a:lstStyle/>
            <a:p>
              <a:pPr lvl="0" algn="ctr" defTabSz="1066800" rtl="0">
                <a:lnSpc>
                  <a:spcPct val="90000"/>
                </a:lnSpc>
                <a:spcBef>
                  <a:spcPct val="0"/>
                </a:spcBef>
                <a:spcAft>
                  <a:spcPct val="35000"/>
                </a:spcAft>
              </a:pPr>
              <a:r>
                <a:rPr lang="en-US" sz="2400" b="1" kern="1200" dirty="0"/>
                <a:t>Interactivity</a:t>
              </a:r>
            </a:p>
          </p:txBody>
        </p:sp>
        <p:sp>
          <p:nvSpPr>
            <p:cNvPr id="13" name="Oval 12"/>
            <p:cNvSpPr/>
            <p:nvPr/>
          </p:nvSpPr>
          <p:spPr>
            <a:xfrm>
              <a:off x="436440" y="790448"/>
              <a:ext cx="1800004" cy="1800004"/>
            </a:xfrm>
            <a:prstGeom prst="ellipse">
              <a:avLst/>
            </a:prstGeom>
            <a:blipFill>
              <a:blip r:embed="rId3" cstate="print">
                <a:extLst>
                  <a:ext uri="{28A0092B-C50C-407E-A947-70E740481C1C}">
                    <a14:useLocalDpi xmlns:a14="http://schemas.microsoft.com/office/drawing/2010/main" val="0"/>
                  </a:ext>
                </a:extLst>
              </a:blip>
              <a:srcRect/>
              <a:stretch>
                <a:fillRect l="-23000" r="-23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grpSp>
        <p:nvGrpSpPr>
          <p:cNvPr id="26" name="Group 25"/>
          <p:cNvGrpSpPr/>
          <p:nvPr/>
        </p:nvGrpSpPr>
        <p:grpSpPr>
          <a:xfrm>
            <a:off x="2446374" y="720725"/>
            <a:ext cx="2094212" cy="4281350"/>
            <a:chOff x="2446374" y="720725"/>
            <a:chExt cx="2094212" cy="4281350"/>
          </a:xfrm>
        </p:grpSpPr>
        <p:sp>
          <p:nvSpPr>
            <p:cNvPr id="14" name="Freeform 13"/>
            <p:cNvSpPr/>
            <p:nvPr/>
          </p:nvSpPr>
          <p:spPr>
            <a:xfrm>
              <a:off x="2446374" y="720725"/>
              <a:ext cx="2094212" cy="4281350"/>
            </a:xfrm>
            <a:custGeom>
              <a:avLst/>
              <a:gdLst>
                <a:gd name="connsiteX0" fmla="*/ 0 w 2094212"/>
                <a:gd name="connsiteY0" fmla="*/ 209421 h 4281350"/>
                <a:gd name="connsiteX1" fmla="*/ 209421 w 2094212"/>
                <a:gd name="connsiteY1" fmla="*/ 0 h 4281350"/>
                <a:gd name="connsiteX2" fmla="*/ 1884791 w 2094212"/>
                <a:gd name="connsiteY2" fmla="*/ 0 h 4281350"/>
                <a:gd name="connsiteX3" fmla="*/ 2094212 w 2094212"/>
                <a:gd name="connsiteY3" fmla="*/ 209421 h 4281350"/>
                <a:gd name="connsiteX4" fmla="*/ 2094212 w 2094212"/>
                <a:gd name="connsiteY4" fmla="*/ 4071929 h 4281350"/>
                <a:gd name="connsiteX5" fmla="*/ 1884791 w 2094212"/>
                <a:gd name="connsiteY5" fmla="*/ 4281350 h 4281350"/>
                <a:gd name="connsiteX6" fmla="*/ 209421 w 2094212"/>
                <a:gd name="connsiteY6" fmla="*/ 4281350 h 4281350"/>
                <a:gd name="connsiteX7" fmla="*/ 0 w 2094212"/>
                <a:gd name="connsiteY7" fmla="*/ 4071929 h 4281350"/>
                <a:gd name="connsiteX8" fmla="*/ 0 w 2094212"/>
                <a:gd name="connsiteY8" fmla="*/ 209421 h 4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12" h="4281350">
                  <a:moveTo>
                    <a:pt x="0" y="209421"/>
                  </a:moveTo>
                  <a:cubicBezTo>
                    <a:pt x="0" y="93761"/>
                    <a:pt x="93761" y="0"/>
                    <a:pt x="209421" y="0"/>
                  </a:cubicBezTo>
                  <a:lnTo>
                    <a:pt x="1884791" y="0"/>
                  </a:lnTo>
                  <a:cubicBezTo>
                    <a:pt x="2000451" y="0"/>
                    <a:pt x="2094212" y="93761"/>
                    <a:pt x="2094212" y="209421"/>
                  </a:cubicBezTo>
                  <a:lnTo>
                    <a:pt x="2094212" y="4071929"/>
                  </a:lnTo>
                  <a:cubicBezTo>
                    <a:pt x="2094212" y="4187589"/>
                    <a:pt x="2000451" y="4281350"/>
                    <a:pt x="1884791" y="4281350"/>
                  </a:cubicBezTo>
                  <a:lnTo>
                    <a:pt x="209421" y="4281350"/>
                  </a:lnTo>
                  <a:cubicBezTo>
                    <a:pt x="93761" y="4281350"/>
                    <a:pt x="0" y="4187589"/>
                    <a:pt x="0" y="4071929"/>
                  </a:cubicBezTo>
                  <a:lnTo>
                    <a:pt x="0" y="2094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000" tIns="1748540" rIns="36000" bIns="892270" numCol="1" spcCol="1270" anchor="ctr" anchorCtr="0">
              <a:noAutofit/>
            </a:bodyPr>
            <a:lstStyle/>
            <a:p>
              <a:pPr lvl="0" algn="ctr" defTabSz="1066800">
                <a:lnSpc>
                  <a:spcPct val="90000"/>
                </a:lnSpc>
                <a:spcBef>
                  <a:spcPct val="0"/>
                </a:spcBef>
                <a:spcAft>
                  <a:spcPct val="35000"/>
                </a:spcAft>
              </a:pPr>
              <a:r>
                <a:rPr lang="en-US" sz="2400" b="1" kern="1200" dirty="0"/>
                <a:t>Performance</a:t>
              </a:r>
            </a:p>
          </p:txBody>
        </p:sp>
        <p:sp>
          <p:nvSpPr>
            <p:cNvPr id="15" name="Oval 14"/>
            <p:cNvSpPr/>
            <p:nvPr/>
          </p:nvSpPr>
          <p:spPr>
            <a:xfrm>
              <a:off x="2593478" y="790448"/>
              <a:ext cx="1800004" cy="1800004"/>
            </a:xfrm>
            <a:prstGeom prst="ellipse">
              <a:avLst/>
            </a:prstGeom>
            <a:blipFill>
              <a:blip r:embed="rId4" cstate="print">
                <a:extLst>
                  <a:ext uri="{28A0092B-C50C-407E-A947-70E740481C1C}">
                    <a14:useLocalDpi xmlns:a14="http://schemas.microsoft.com/office/drawing/2010/main" val="0"/>
                  </a:ext>
                </a:extLst>
              </a:blip>
              <a:srcRect/>
              <a:stretch>
                <a:fillRect l="-26000" r="-26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grpSp>
        <p:nvGrpSpPr>
          <p:cNvPr id="27" name="Group 26"/>
          <p:cNvGrpSpPr/>
          <p:nvPr/>
        </p:nvGrpSpPr>
        <p:grpSpPr>
          <a:xfrm>
            <a:off x="4603413" y="720725"/>
            <a:ext cx="2094212" cy="4281350"/>
            <a:chOff x="4603413" y="720725"/>
            <a:chExt cx="2094212" cy="4281350"/>
          </a:xfrm>
        </p:grpSpPr>
        <p:sp>
          <p:nvSpPr>
            <p:cNvPr id="16" name="Freeform 15"/>
            <p:cNvSpPr/>
            <p:nvPr/>
          </p:nvSpPr>
          <p:spPr>
            <a:xfrm>
              <a:off x="4603413" y="720725"/>
              <a:ext cx="2094212" cy="4281350"/>
            </a:xfrm>
            <a:custGeom>
              <a:avLst/>
              <a:gdLst>
                <a:gd name="connsiteX0" fmla="*/ 0 w 2094212"/>
                <a:gd name="connsiteY0" fmla="*/ 209421 h 4281350"/>
                <a:gd name="connsiteX1" fmla="*/ 209421 w 2094212"/>
                <a:gd name="connsiteY1" fmla="*/ 0 h 4281350"/>
                <a:gd name="connsiteX2" fmla="*/ 1884791 w 2094212"/>
                <a:gd name="connsiteY2" fmla="*/ 0 h 4281350"/>
                <a:gd name="connsiteX3" fmla="*/ 2094212 w 2094212"/>
                <a:gd name="connsiteY3" fmla="*/ 209421 h 4281350"/>
                <a:gd name="connsiteX4" fmla="*/ 2094212 w 2094212"/>
                <a:gd name="connsiteY4" fmla="*/ 4071929 h 4281350"/>
                <a:gd name="connsiteX5" fmla="*/ 1884791 w 2094212"/>
                <a:gd name="connsiteY5" fmla="*/ 4281350 h 4281350"/>
                <a:gd name="connsiteX6" fmla="*/ 209421 w 2094212"/>
                <a:gd name="connsiteY6" fmla="*/ 4281350 h 4281350"/>
                <a:gd name="connsiteX7" fmla="*/ 0 w 2094212"/>
                <a:gd name="connsiteY7" fmla="*/ 4071929 h 4281350"/>
                <a:gd name="connsiteX8" fmla="*/ 0 w 2094212"/>
                <a:gd name="connsiteY8" fmla="*/ 209421 h 4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12" h="4281350">
                  <a:moveTo>
                    <a:pt x="0" y="209421"/>
                  </a:moveTo>
                  <a:cubicBezTo>
                    <a:pt x="0" y="93761"/>
                    <a:pt x="93761" y="0"/>
                    <a:pt x="209421" y="0"/>
                  </a:cubicBezTo>
                  <a:lnTo>
                    <a:pt x="1884791" y="0"/>
                  </a:lnTo>
                  <a:cubicBezTo>
                    <a:pt x="2000451" y="0"/>
                    <a:pt x="2094212" y="93761"/>
                    <a:pt x="2094212" y="209421"/>
                  </a:cubicBezTo>
                  <a:lnTo>
                    <a:pt x="2094212" y="4071929"/>
                  </a:lnTo>
                  <a:cubicBezTo>
                    <a:pt x="2094212" y="4187589"/>
                    <a:pt x="2000451" y="4281350"/>
                    <a:pt x="1884791" y="4281350"/>
                  </a:cubicBezTo>
                  <a:lnTo>
                    <a:pt x="209421" y="4281350"/>
                  </a:lnTo>
                  <a:cubicBezTo>
                    <a:pt x="93761" y="4281350"/>
                    <a:pt x="0" y="4187589"/>
                    <a:pt x="0" y="4071929"/>
                  </a:cubicBezTo>
                  <a:lnTo>
                    <a:pt x="0" y="2094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000" tIns="1748540" rIns="36000" bIns="892270" numCol="1" spcCol="1270" anchor="ctr" anchorCtr="0">
              <a:noAutofit/>
            </a:bodyPr>
            <a:lstStyle/>
            <a:p>
              <a:pPr lvl="0" algn="ctr" defTabSz="1066800">
                <a:lnSpc>
                  <a:spcPct val="90000"/>
                </a:lnSpc>
                <a:spcBef>
                  <a:spcPct val="0"/>
                </a:spcBef>
                <a:spcAft>
                  <a:spcPct val="35000"/>
                </a:spcAft>
              </a:pPr>
              <a:r>
                <a:rPr lang="en-US" sz="2400" b="1" kern="1200" dirty="0"/>
                <a:t>Disconnected</a:t>
              </a:r>
            </a:p>
          </p:txBody>
        </p:sp>
        <p:sp>
          <p:nvSpPr>
            <p:cNvPr id="17" name="Oval 16"/>
            <p:cNvSpPr/>
            <p:nvPr/>
          </p:nvSpPr>
          <p:spPr>
            <a:xfrm>
              <a:off x="4750517" y="790448"/>
              <a:ext cx="1800004" cy="1800004"/>
            </a:xfrm>
            <a:prstGeom prst="ellipse">
              <a:avLst/>
            </a:prstGeom>
            <a:blipFill>
              <a:blip r:embed="rId5" cstate="print">
                <a:extLst>
                  <a:ext uri="{28A0092B-C50C-407E-A947-70E740481C1C}">
                    <a14:useLocalDpi xmlns:a14="http://schemas.microsoft.com/office/drawing/2010/main" val="0"/>
                  </a:ext>
                </a:extLst>
              </a:blip>
              <a:srcRect/>
              <a:stretch>
                <a:fillRect t="-18000" b="-1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grpSp>
        <p:nvGrpSpPr>
          <p:cNvPr id="28" name="Group 27"/>
          <p:cNvGrpSpPr/>
          <p:nvPr/>
        </p:nvGrpSpPr>
        <p:grpSpPr>
          <a:xfrm>
            <a:off x="6760452" y="720725"/>
            <a:ext cx="2094212" cy="4281350"/>
            <a:chOff x="6760452" y="720725"/>
            <a:chExt cx="2094212" cy="4281350"/>
          </a:xfrm>
        </p:grpSpPr>
        <p:sp>
          <p:nvSpPr>
            <p:cNvPr id="18" name="Freeform 17"/>
            <p:cNvSpPr/>
            <p:nvPr/>
          </p:nvSpPr>
          <p:spPr>
            <a:xfrm>
              <a:off x="6760452" y="720725"/>
              <a:ext cx="2094212" cy="4281350"/>
            </a:xfrm>
            <a:custGeom>
              <a:avLst/>
              <a:gdLst>
                <a:gd name="connsiteX0" fmla="*/ 0 w 2094212"/>
                <a:gd name="connsiteY0" fmla="*/ 209421 h 4281350"/>
                <a:gd name="connsiteX1" fmla="*/ 209421 w 2094212"/>
                <a:gd name="connsiteY1" fmla="*/ 0 h 4281350"/>
                <a:gd name="connsiteX2" fmla="*/ 1884791 w 2094212"/>
                <a:gd name="connsiteY2" fmla="*/ 0 h 4281350"/>
                <a:gd name="connsiteX3" fmla="*/ 2094212 w 2094212"/>
                <a:gd name="connsiteY3" fmla="*/ 209421 h 4281350"/>
                <a:gd name="connsiteX4" fmla="*/ 2094212 w 2094212"/>
                <a:gd name="connsiteY4" fmla="*/ 4071929 h 4281350"/>
                <a:gd name="connsiteX5" fmla="*/ 1884791 w 2094212"/>
                <a:gd name="connsiteY5" fmla="*/ 4281350 h 4281350"/>
                <a:gd name="connsiteX6" fmla="*/ 209421 w 2094212"/>
                <a:gd name="connsiteY6" fmla="*/ 4281350 h 4281350"/>
                <a:gd name="connsiteX7" fmla="*/ 0 w 2094212"/>
                <a:gd name="connsiteY7" fmla="*/ 4071929 h 4281350"/>
                <a:gd name="connsiteX8" fmla="*/ 0 w 2094212"/>
                <a:gd name="connsiteY8" fmla="*/ 209421 h 4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12" h="4281350">
                  <a:moveTo>
                    <a:pt x="0" y="209421"/>
                  </a:moveTo>
                  <a:cubicBezTo>
                    <a:pt x="0" y="93761"/>
                    <a:pt x="93761" y="0"/>
                    <a:pt x="209421" y="0"/>
                  </a:cubicBezTo>
                  <a:lnTo>
                    <a:pt x="1884791" y="0"/>
                  </a:lnTo>
                  <a:cubicBezTo>
                    <a:pt x="2000451" y="0"/>
                    <a:pt x="2094212" y="93761"/>
                    <a:pt x="2094212" y="209421"/>
                  </a:cubicBezTo>
                  <a:lnTo>
                    <a:pt x="2094212" y="4071929"/>
                  </a:lnTo>
                  <a:cubicBezTo>
                    <a:pt x="2094212" y="4187589"/>
                    <a:pt x="2000451" y="4281350"/>
                    <a:pt x="1884791" y="4281350"/>
                  </a:cubicBezTo>
                  <a:lnTo>
                    <a:pt x="209421" y="4281350"/>
                  </a:lnTo>
                  <a:cubicBezTo>
                    <a:pt x="93761" y="4281350"/>
                    <a:pt x="0" y="4187589"/>
                    <a:pt x="0" y="4071929"/>
                  </a:cubicBezTo>
                  <a:lnTo>
                    <a:pt x="0" y="2094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6000" tIns="1748540" rIns="36000" bIns="892270" numCol="1" spcCol="1270" anchor="ctr" anchorCtr="0">
              <a:noAutofit/>
            </a:bodyPr>
            <a:lstStyle/>
            <a:p>
              <a:pPr lvl="0" algn="ctr" defTabSz="1066800">
                <a:lnSpc>
                  <a:spcPct val="90000"/>
                </a:lnSpc>
                <a:spcBef>
                  <a:spcPct val="0"/>
                </a:spcBef>
                <a:spcAft>
                  <a:spcPct val="35000"/>
                </a:spcAft>
              </a:pPr>
              <a:r>
                <a:rPr lang="en-US" sz="2400" b="1" kern="1200" dirty="0"/>
                <a:t>Distribution</a:t>
              </a:r>
            </a:p>
          </p:txBody>
        </p:sp>
        <p:sp>
          <p:nvSpPr>
            <p:cNvPr id="19" name="Oval 18"/>
            <p:cNvSpPr/>
            <p:nvPr/>
          </p:nvSpPr>
          <p:spPr>
            <a:xfrm>
              <a:off x="6907556" y="790448"/>
              <a:ext cx="1800004" cy="1800004"/>
            </a:xfrm>
            <a:prstGeom prst="ellipse">
              <a:avLst/>
            </a:prstGeom>
            <a:blipFill>
              <a:blip r:embed="rId6" cstate="print">
                <a:extLst>
                  <a:ext uri="{28A0092B-C50C-407E-A947-70E740481C1C}">
                    <a14:useLocalDpi xmlns:a14="http://schemas.microsoft.com/office/drawing/2010/main" val="0"/>
                  </a:ext>
                </a:extLst>
              </a:blip>
              <a:srcRect/>
              <a:stretch>
                <a:fillRect l="-17000" r="-17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sp>
        <p:nvSpPr>
          <p:cNvPr id="24" name="Left-Right Arrow 23"/>
          <p:cNvSpPr/>
          <p:nvPr/>
        </p:nvSpPr>
        <p:spPr bwMode="auto">
          <a:xfrm>
            <a:off x="972000" y="3742050"/>
            <a:ext cx="7200000" cy="1080000"/>
          </a:xfrm>
          <a:prstGeom prst="lef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0" rIns="0" bIns="0" numCol="1" rtlCol="1"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191919"/>
                </a:solidFill>
                <a:effectLst/>
                <a:latin typeface="HelvNeue Light for IBM" pitchFamily="34" charset="0"/>
              </a:rPr>
              <a:t>Cognos Analytics Reporting</a:t>
            </a:r>
            <a:endParaRPr kumimoji="0" lang="en-US" sz="2000" b="1" i="0" u="none" strike="noStrike" cap="none" normalizeH="0" baseline="0" dirty="0">
              <a:ln>
                <a:noFill/>
              </a:ln>
              <a:solidFill>
                <a:schemeClr val="accent6"/>
              </a:solidFill>
              <a:effectLst/>
              <a:latin typeface="HelvNeue Light for IBM" pitchFamily="34"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68" name="Rectangle 20"/>
          <p:cNvSpPr>
            <a:spLocks noGrp="1" noChangeArrowheads="1"/>
          </p:cNvSpPr>
          <p:nvPr>
            <p:ph type="title"/>
          </p:nvPr>
        </p:nvSpPr>
        <p:spPr/>
        <p:txBody>
          <a:bodyPr/>
          <a:lstStyle/>
          <a:p>
            <a:r>
              <a:rPr lang="en-US" dirty="0"/>
              <a:t>What is an Active Report?</a:t>
            </a:r>
          </a:p>
        </p:txBody>
      </p:sp>
      <p:sp>
        <p:nvSpPr>
          <p:cNvPr id="718869" name="Rectangle 21"/>
          <p:cNvSpPr>
            <a:spLocks noGrp="1" noChangeArrowheads="1"/>
          </p:cNvSpPr>
          <p:nvPr>
            <p:ph type="body" idx="1"/>
          </p:nvPr>
        </p:nvSpPr>
        <p:spPr>
          <a:xfrm>
            <a:off x="288000" y="591486"/>
            <a:ext cx="8568000" cy="4124514"/>
          </a:xfrm>
        </p:spPr>
        <p:txBody>
          <a:bodyPr>
            <a:noAutofit/>
          </a:bodyPr>
          <a:lstStyle/>
          <a:p>
            <a:pPr marL="360363" indent="-360363">
              <a:buClrTx/>
              <a:buSzPct val="100000"/>
            </a:pPr>
            <a:r>
              <a:rPr lang="en-US" sz="1800" dirty="0"/>
              <a:t>A report type whose output is </a:t>
            </a:r>
            <a:r>
              <a:rPr lang="en-US" sz="1800" dirty="0">
                <a:solidFill>
                  <a:srgbClr val="0070C0"/>
                </a:solidFill>
              </a:rPr>
              <a:t>HTML</a:t>
            </a:r>
            <a:r>
              <a:rPr lang="en-US" sz="1800" dirty="0">
                <a:solidFill>
                  <a:srgbClr val="000000"/>
                </a:solidFill>
              </a:rPr>
              <a:t> / </a:t>
            </a:r>
            <a:r>
              <a:rPr lang="en-US" sz="1800" dirty="0">
                <a:solidFill>
                  <a:srgbClr val="0070C0"/>
                </a:solidFill>
              </a:rPr>
              <a:t>MHT</a:t>
            </a:r>
          </a:p>
          <a:p>
            <a:pPr marL="360363" indent="-360363">
              <a:buSzPct val="100000"/>
            </a:pPr>
            <a:r>
              <a:rPr lang="en-US" sz="1800" dirty="0"/>
              <a:t>Viewable by</a:t>
            </a:r>
          </a:p>
          <a:p>
            <a:pPr marL="720725" lvl="1" indent="-315913">
              <a:buClrTx/>
              <a:buSzPct val="100000"/>
            </a:pPr>
            <a:r>
              <a:rPr lang="en-US" sz="1800" dirty="0"/>
              <a:t>Preview (in Reporting)</a:t>
            </a:r>
          </a:p>
          <a:p>
            <a:pPr marL="720725" lvl="1" indent="-315913">
              <a:buClrTx/>
              <a:buSzPct val="100000"/>
            </a:pPr>
            <a:r>
              <a:rPr lang="en-US" sz="1800" dirty="0"/>
              <a:t>Report Viewer</a:t>
            </a:r>
          </a:p>
          <a:p>
            <a:pPr marL="720725" lvl="1" indent="-315913">
              <a:buClrTx/>
              <a:buSzPct val="100000"/>
            </a:pPr>
            <a:r>
              <a:rPr lang="en-US" sz="1800" dirty="0"/>
              <a:t>Downloadable file</a:t>
            </a:r>
          </a:p>
          <a:p>
            <a:pPr marL="720725" lvl="1" indent="-315913">
              <a:buClrTx/>
              <a:buSzPct val="100000"/>
            </a:pPr>
            <a:r>
              <a:rPr lang="en-US" sz="1800" dirty="0">
                <a:hlinkClick r:id="rId3"/>
              </a:rPr>
              <a:t>Cognos Mobile</a:t>
            </a:r>
            <a:endParaRPr lang="en-US" sz="1800" dirty="0"/>
          </a:p>
        </p:txBody>
      </p:sp>
      <p:pic>
        <p:nvPicPr>
          <p:cNvPr id="7" name="Picture 3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90511" y="94907"/>
            <a:ext cx="2160000" cy="1564138"/>
          </a:xfrm>
          <a:prstGeom prst="rect">
            <a:avLst/>
          </a:prstGeom>
          <a:noFill/>
          <a:ln w="12700" algn="ctr">
            <a:solidFill>
              <a:schemeClr val="tx1"/>
            </a:solidFill>
            <a:miter lim="800000"/>
            <a:headEnd/>
            <a:tailEnd/>
          </a:ln>
          <a:effectLst/>
        </p:spPr>
      </p:pic>
      <p:pic>
        <p:nvPicPr>
          <p:cNvPr id="8" name="Picture 2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9962" y="2443140"/>
            <a:ext cx="3211968" cy="2700360"/>
          </a:xfrm>
          <a:prstGeom prst="rect">
            <a:avLst/>
          </a:prstGeom>
          <a:noFill/>
          <a:ln w="12700" algn="ctr">
            <a:solidFill>
              <a:schemeClr val="tx1"/>
            </a:solidFill>
            <a:miter lim="800000"/>
            <a:headEnd/>
            <a:tailEnd/>
          </a:ln>
          <a:effectLst/>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2587" t="7959" r="9602" b="10713"/>
          <a:stretch/>
        </p:blipFill>
        <p:spPr>
          <a:xfrm>
            <a:off x="4797024" y="1735958"/>
            <a:ext cx="4346975" cy="3407541"/>
          </a:xfrm>
          <a:prstGeom prst="rect">
            <a:avLst/>
          </a:prstGeom>
        </p:spPr>
      </p:pic>
    </p:spTree>
    <p:extLst>
      <p:ext uri="{BB962C8B-B14F-4D97-AF65-F5344CB8AC3E}">
        <p14:creationId xmlns:p14="http://schemas.microsoft.com/office/powerpoint/2010/main" val="45100378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869">
                                            <p:txEl>
                                              <p:pRg st="1" end="1"/>
                                            </p:txEl>
                                          </p:spTgt>
                                        </p:tgtEl>
                                        <p:attrNameLst>
                                          <p:attrName>style.visibility</p:attrName>
                                        </p:attrNameLst>
                                      </p:cBhvr>
                                      <p:to>
                                        <p:strVal val="visible"/>
                                      </p:to>
                                    </p:set>
                                    <p:animEffect transition="in" filter="fade">
                                      <p:cBhvr>
                                        <p:cTn id="12" dur="1000"/>
                                        <p:tgtEl>
                                          <p:spTgt spid="718869">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18869">
                                            <p:txEl>
                                              <p:pRg st="2" end="2"/>
                                            </p:txEl>
                                          </p:spTgt>
                                        </p:tgtEl>
                                        <p:attrNameLst>
                                          <p:attrName>style.visibility</p:attrName>
                                        </p:attrNameLst>
                                      </p:cBhvr>
                                      <p:to>
                                        <p:strVal val="visible"/>
                                      </p:to>
                                    </p:set>
                                    <p:animEffect transition="in" filter="fade">
                                      <p:cBhvr>
                                        <p:cTn id="16" dur="1000"/>
                                        <p:tgtEl>
                                          <p:spTgt spid="718869">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18869">
                                            <p:txEl>
                                              <p:pRg st="3" end="3"/>
                                            </p:txEl>
                                          </p:spTgt>
                                        </p:tgtEl>
                                        <p:attrNameLst>
                                          <p:attrName>style.visibility</p:attrName>
                                        </p:attrNameLst>
                                      </p:cBhvr>
                                      <p:to>
                                        <p:strVal val="visible"/>
                                      </p:to>
                                    </p:set>
                                    <p:animEffect transition="in" filter="fade">
                                      <p:cBhvr>
                                        <p:cTn id="20" dur="1000"/>
                                        <p:tgtEl>
                                          <p:spTgt spid="718869">
                                            <p:txEl>
                                              <p:pRg st="3" end="3"/>
                                            </p:txEl>
                                          </p:spTgt>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718869">
                                            <p:txEl>
                                              <p:pRg st="4" end="4"/>
                                            </p:txEl>
                                          </p:spTgt>
                                        </p:tgtEl>
                                        <p:attrNameLst>
                                          <p:attrName>style.visibility</p:attrName>
                                        </p:attrNameLst>
                                      </p:cBhvr>
                                      <p:to>
                                        <p:strVal val="visible"/>
                                      </p:to>
                                    </p:set>
                                    <p:animEffect transition="in" filter="fade">
                                      <p:cBhvr>
                                        <p:cTn id="24" dur="1000"/>
                                        <p:tgtEl>
                                          <p:spTgt spid="718869">
                                            <p:txEl>
                                              <p:pRg st="4" end="4"/>
                                            </p:txEl>
                                          </p:spTgt>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18869">
                                            <p:txEl>
                                              <p:pRg st="5" end="5"/>
                                            </p:txEl>
                                          </p:spTgt>
                                        </p:tgtEl>
                                        <p:attrNameLst>
                                          <p:attrName>style.visibility</p:attrName>
                                        </p:attrNameLst>
                                      </p:cBhvr>
                                      <p:to>
                                        <p:strVal val="visible"/>
                                      </p:to>
                                    </p:set>
                                    <p:animEffect transition="in" filter="fade">
                                      <p:cBhvr>
                                        <p:cTn id="28" dur="1000"/>
                                        <p:tgtEl>
                                          <p:spTgt spid="718869">
                                            <p:txEl>
                                              <p:pRg st="5" end="5"/>
                                            </p:txEl>
                                          </p:spTgt>
                                        </p:tgtEl>
                                      </p:cBhvr>
                                    </p:animEffect>
                                  </p:childTnLst>
                                </p:cTn>
                              </p:par>
                            </p:childTnLst>
                          </p:cTn>
                        </p:par>
                        <p:par>
                          <p:cTn id="29" fill="hold">
                            <p:stCondLst>
                              <p:cond delay="5000"/>
                            </p:stCondLst>
                            <p:childTnLst>
                              <p:par>
                                <p:cTn id="30" presetID="22" presetClass="entr" presetSubtype="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1000"/>
                                        <p:tgtEl>
                                          <p:spTgt spid="7"/>
                                        </p:tgtEl>
                                      </p:cBhvr>
                                    </p:animEffect>
                                  </p:childTnLst>
                                </p:cTn>
                              </p:par>
                            </p:childTnLst>
                          </p:cTn>
                        </p:par>
                        <p:par>
                          <p:cTn id="33" fill="hold">
                            <p:stCondLst>
                              <p:cond delay="6000"/>
                            </p:stCondLst>
                            <p:childTnLst>
                              <p:par>
                                <p:cTn id="34" presetID="22" presetClass="entr" presetSubtype="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Active Report Controls</a:t>
            </a:r>
            <a:endParaRPr lang="ar-EG" dirty="0"/>
          </a:p>
        </p:txBody>
      </p:sp>
      <p:pic>
        <p:nvPicPr>
          <p:cNvPr id="1031" name="Picture 7"/>
          <p:cNvPicPr>
            <a:picLocks noChangeAspect="1" noChangeArrowheads="1"/>
          </p:cNvPicPr>
          <p:nvPr/>
        </p:nvPicPr>
        <p:blipFill>
          <a:blip r:embed="rId2" cstate="print"/>
          <a:srcRect/>
          <a:stretch>
            <a:fillRect/>
          </a:stretch>
        </p:blipFill>
        <p:spPr bwMode="auto">
          <a:xfrm>
            <a:off x="161412" y="720000"/>
            <a:ext cx="2493994" cy="4048691"/>
          </a:xfrm>
          <a:prstGeom prst="rect">
            <a:avLst/>
          </a:prstGeom>
          <a:noFill/>
          <a:ln w="9525">
            <a:noFill/>
            <a:miter lim="800000"/>
            <a:headEnd/>
            <a:tailEnd/>
          </a:ln>
          <a:effectLst/>
        </p:spPr>
      </p:pic>
      <p:pic>
        <p:nvPicPr>
          <p:cNvPr id="1032" name="Picture 8"/>
          <p:cNvPicPr>
            <a:picLocks noGrp="1" noChangeAspect="1" noChangeArrowheads="1"/>
          </p:cNvPicPr>
          <p:nvPr>
            <p:ph idx="1"/>
          </p:nvPr>
        </p:nvPicPr>
        <p:blipFill>
          <a:blip r:embed="rId3" cstate="print"/>
          <a:srcRect/>
          <a:stretch>
            <a:fillRect/>
          </a:stretch>
        </p:blipFill>
        <p:spPr bwMode="auto">
          <a:xfrm>
            <a:off x="2970533" y="719999"/>
            <a:ext cx="2816544" cy="3595237"/>
          </a:xfrm>
          <a:prstGeom prst="rect">
            <a:avLst/>
          </a:prstGeom>
          <a:noFill/>
          <a:ln w="9525">
            <a:noFill/>
            <a:miter lim="800000"/>
            <a:headEnd/>
            <a:tailEnd/>
          </a:ln>
          <a:effectLst/>
        </p:spPr>
      </p:pic>
      <p:pic>
        <p:nvPicPr>
          <p:cNvPr id="1033" name="Picture 9"/>
          <p:cNvPicPr>
            <a:picLocks noChangeAspect="1" noChangeArrowheads="1"/>
          </p:cNvPicPr>
          <p:nvPr/>
        </p:nvPicPr>
        <p:blipFill>
          <a:blip r:embed="rId4" cstate="print"/>
          <a:srcRect/>
          <a:stretch>
            <a:fillRect/>
          </a:stretch>
        </p:blipFill>
        <p:spPr bwMode="auto">
          <a:xfrm>
            <a:off x="6102204" y="720000"/>
            <a:ext cx="2979837" cy="3595237"/>
          </a:xfrm>
          <a:prstGeom prst="rect">
            <a:avLst/>
          </a:prstGeom>
          <a:noFill/>
          <a:ln w="9525">
            <a:noFill/>
            <a:miter lim="800000"/>
            <a:headEnd/>
            <a:tailEnd/>
          </a:ln>
          <a:effectLst/>
        </p:spPr>
      </p:pic>
      <p:sp>
        <p:nvSpPr>
          <p:cNvPr id="18" name="TextBox 17"/>
          <p:cNvSpPr txBox="1"/>
          <p:nvPr/>
        </p:nvSpPr>
        <p:spPr>
          <a:xfrm>
            <a:off x="2411712" y="4542730"/>
            <a:ext cx="6300840" cy="424732"/>
          </a:xfrm>
          <a:prstGeom prst="rect">
            <a:avLst/>
          </a:prstGeom>
          <a:noFill/>
        </p:spPr>
        <p:txBody>
          <a:bodyPr wrap="square" rtlCol="1">
            <a:spAutoFit/>
          </a:bodyPr>
          <a:lstStyle/>
          <a:p>
            <a:pPr algn="ctr"/>
            <a:r>
              <a:rPr lang="en-US" sz="2400" b="1" dirty="0">
                <a:solidFill>
                  <a:srgbClr val="F04E37"/>
                </a:solidFill>
              </a:rPr>
              <a:t>Static</a:t>
            </a:r>
            <a:r>
              <a:rPr lang="en-US" sz="2400" b="1" dirty="0"/>
              <a:t> or </a:t>
            </a:r>
            <a:r>
              <a:rPr lang="en-US" sz="2400" b="1" dirty="0">
                <a:solidFill>
                  <a:schemeClr val="accent2"/>
                </a:solidFill>
              </a:rPr>
              <a:t>data-driven</a:t>
            </a:r>
            <a:endParaRPr lang="ar-EG" sz="2400" b="1" dirty="0"/>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Complete web-based BI solution</a:t>
            </a:r>
          </a:p>
          <a:p>
            <a:r>
              <a:rPr lang="en-US" dirty="0"/>
              <a:t>Consistent user experience</a:t>
            </a:r>
          </a:p>
          <a:p>
            <a:pPr lvl="1"/>
            <a:r>
              <a:rPr lang="en-US" dirty="0">
                <a:solidFill>
                  <a:srgbClr val="0070C0"/>
                </a:solidFill>
              </a:rPr>
              <a:t>Consistent</a:t>
            </a:r>
            <a:r>
              <a:rPr lang="en-US" dirty="0"/>
              <a:t>: desktop/mobile, connected/disconnected</a:t>
            </a:r>
          </a:p>
          <a:p>
            <a:pPr lvl="1"/>
            <a:r>
              <a:rPr lang="en-US" dirty="0">
                <a:solidFill>
                  <a:srgbClr val="00B050"/>
                </a:solidFill>
              </a:rPr>
              <a:t>On-demand toolbars</a:t>
            </a:r>
            <a:r>
              <a:rPr lang="en-US" dirty="0"/>
              <a:t> and menus</a:t>
            </a:r>
          </a:p>
          <a:p>
            <a:pPr lvl="1"/>
            <a:r>
              <a:rPr lang="en-US" dirty="0"/>
              <a:t>Intuitive and interactive UI</a:t>
            </a:r>
          </a:p>
          <a:p>
            <a:r>
              <a:rPr lang="en-US" dirty="0"/>
              <a:t>Smarter self-service (guided, built-in intelligence)</a:t>
            </a:r>
          </a:p>
          <a:p>
            <a:pPr lvl="1"/>
            <a:r>
              <a:rPr lang="en-US" dirty="0">
                <a:solidFill>
                  <a:srgbClr val="00B050"/>
                </a:solidFill>
              </a:rPr>
              <a:t>Consumers</a:t>
            </a:r>
            <a:r>
              <a:rPr lang="en-US" dirty="0"/>
              <a:t> (static/interactive reports)</a:t>
            </a:r>
          </a:p>
          <a:p>
            <a:pPr lvl="1"/>
            <a:r>
              <a:rPr lang="en-US" dirty="0">
                <a:solidFill>
                  <a:srgbClr val="0070C0"/>
                </a:solidFill>
              </a:rPr>
              <a:t>Creators</a:t>
            </a:r>
          </a:p>
          <a:p>
            <a:pPr lvl="2"/>
            <a:r>
              <a:rPr lang="en-US" dirty="0"/>
              <a:t>Dashboards and infographics</a:t>
            </a:r>
          </a:p>
          <a:p>
            <a:pPr lvl="2"/>
            <a:r>
              <a:rPr lang="en-US" dirty="0"/>
              <a:t>Data Modules and ad-hoc reports</a:t>
            </a:r>
          </a:p>
          <a:p>
            <a:pPr lvl="1"/>
            <a:r>
              <a:rPr lang="en-US" dirty="0">
                <a:solidFill>
                  <a:srgbClr val="FF0000"/>
                </a:solidFill>
              </a:rPr>
              <a:t>Power users</a:t>
            </a:r>
          </a:p>
          <a:p>
            <a:pPr lvl="2"/>
            <a:r>
              <a:rPr lang="en-US" dirty="0"/>
              <a:t>Data model</a:t>
            </a:r>
          </a:p>
          <a:p>
            <a:pPr lvl="2"/>
            <a:r>
              <a:rPr lang="en-US" dirty="0"/>
              <a:t>Professional reports</a:t>
            </a:r>
          </a:p>
          <a:p>
            <a:r>
              <a:rPr lang="en-US" dirty="0"/>
              <a:t>Single </a:t>
            </a:r>
            <a:r>
              <a:rPr lang="en-US" dirty="0">
                <a:solidFill>
                  <a:srgbClr val="FF0000"/>
                </a:solidFill>
              </a:rPr>
              <a:t>scalable</a:t>
            </a:r>
            <a:r>
              <a:rPr lang="en-US" dirty="0"/>
              <a:t> environment for </a:t>
            </a:r>
            <a:r>
              <a:rPr lang="en-US" dirty="0">
                <a:solidFill>
                  <a:srgbClr val="00B0F0"/>
                </a:solidFill>
              </a:rPr>
              <a:t>departmental</a:t>
            </a:r>
            <a:r>
              <a:rPr lang="en-US" dirty="0"/>
              <a:t> and </a:t>
            </a:r>
            <a:r>
              <a:rPr lang="en-US" dirty="0">
                <a:solidFill>
                  <a:srgbClr val="00B0F0"/>
                </a:solidFill>
              </a:rPr>
              <a:t>enterprise</a:t>
            </a:r>
            <a:r>
              <a:rPr lang="en-US" dirty="0"/>
              <a:t> reporting</a:t>
            </a:r>
            <a:endParaRPr lang="en-US" dirty="0">
              <a:solidFill>
                <a:srgbClr val="FF0000"/>
              </a:solidFill>
            </a:endParaRPr>
          </a:p>
        </p:txBody>
      </p:sp>
      <p:sp>
        <p:nvSpPr>
          <p:cNvPr id="3" name="Title 2"/>
          <p:cNvSpPr>
            <a:spLocks noGrp="1"/>
          </p:cNvSpPr>
          <p:nvPr>
            <p:ph type="title"/>
          </p:nvPr>
        </p:nvSpPr>
        <p:spPr/>
        <p:txBody>
          <a:bodyPr>
            <a:normAutofit/>
          </a:bodyPr>
          <a:lstStyle/>
          <a:p>
            <a:r>
              <a:rPr lang="en-US" dirty="0"/>
              <a:t>What is IBM Cognos Analytics? </a:t>
            </a:r>
            <a:r>
              <a:rPr lang="en-US" dirty="0">
                <a:solidFill>
                  <a:srgbClr val="00B0F0"/>
                </a:solidFill>
              </a:rPr>
              <a:t>BI redefined</a:t>
            </a:r>
            <a:endParaRPr lang="ar-EG" dirty="0">
              <a:solidFill>
                <a:srgbClr val="00B0F0"/>
              </a:solidFill>
            </a:endParaRPr>
          </a:p>
        </p:txBody>
      </p:sp>
      <p:sp>
        <p:nvSpPr>
          <p:cNvPr id="4" name="Slide Number Placeholder 3"/>
          <p:cNvSpPr>
            <a:spLocks noGrp="1"/>
          </p:cNvSpPr>
          <p:nvPr>
            <p:ph type="sldNum" sz="quarter" idx="4"/>
          </p:nvPr>
        </p:nvSpPr>
        <p:spPr/>
        <p:txBody>
          <a:bodyPr/>
          <a:lstStyle/>
          <a:p>
            <a:fld id="{DA70603C-638D-4ADC-BB86-29D1E0E6A3CE}" type="slidenum">
              <a:rPr lang="en-US" smtClean="0"/>
              <a:pPr/>
              <a:t>15</a:t>
            </a:fld>
            <a:endParaRPr lang="en-US" dirty="0"/>
          </a:p>
        </p:txBody>
      </p:sp>
      <p:grpSp>
        <p:nvGrpSpPr>
          <p:cNvPr id="6" name="Group 5"/>
          <p:cNvGrpSpPr>
            <a:grpSpLocks noChangeAspect="1"/>
          </p:cNvGrpSpPr>
          <p:nvPr/>
        </p:nvGrpSpPr>
        <p:grpSpPr>
          <a:xfrm>
            <a:off x="5337525" y="770374"/>
            <a:ext cx="3960000" cy="3597197"/>
            <a:chOff x="5443969" y="2127509"/>
            <a:chExt cx="3423125" cy="3109509"/>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b="6479"/>
            <a:stretch>
              <a:fillRect/>
            </a:stretch>
          </p:blipFill>
          <p:spPr bwMode="auto">
            <a:xfrm>
              <a:off x="5443969" y="2127509"/>
              <a:ext cx="3241533" cy="310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6"/>
            <p:cNvSpPr txBox="1">
              <a:spLocks noChangeArrowheads="1"/>
            </p:cNvSpPr>
            <p:nvPr/>
          </p:nvSpPr>
          <p:spPr bwMode="auto">
            <a:xfrm>
              <a:off x="6270484" y="4445573"/>
              <a:ext cx="799055" cy="25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900" dirty="0">
                  <a:latin typeface="Calibri" panose="020F0502020204030204" pitchFamily="34" charset="0"/>
                </a:rPr>
                <a:t>Connected</a:t>
              </a:r>
            </a:p>
          </p:txBody>
        </p:sp>
        <p:sp>
          <p:nvSpPr>
            <p:cNvPr id="9" name="TextBox 37"/>
            <p:cNvSpPr txBox="1">
              <a:spLocks noChangeArrowheads="1"/>
            </p:cNvSpPr>
            <p:nvPr/>
          </p:nvSpPr>
          <p:spPr bwMode="auto">
            <a:xfrm>
              <a:off x="7651671" y="3622890"/>
              <a:ext cx="710225" cy="25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900" dirty="0">
                  <a:latin typeface="Calibri" panose="020F0502020204030204" pitchFamily="34" charset="0"/>
                </a:rPr>
                <a:t>Mobility</a:t>
              </a:r>
            </a:p>
          </p:txBody>
        </p:sp>
        <p:sp>
          <p:nvSpPr>
            <p:cNvPr id="10" name="TextBox 38"/>
            <p:cNvSpPr txBox="1">
              <a:spLocks noChangeArrowheads="1"/>
            </p:cNvSpPr>
            <p:nvPr/>
          </p:nvSpPr>
          <p:spPr bwMode="auto">
            <a:xfrm>
              <a:off x="7153291" y="4445573"/>
              <a:ext cx="708441" cy="25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900" dirty="0">
                  <a:latin typeface="Calibri" panose="020F0502020204030204" pitchFamily="34" charset="0"/>
                </a:rPr>
                <a:t>Trusted</a:t>
              </a:r>
            </a:p>
          </p:txBody>
        </p:sp>
        <p:sp>
          <p:nvSpPr>
            <p:cNvPr id="11" name="TextBox 39"/>
            <p:cNvSpPr txBox="1">
              <a:spLocks noChangeArrowheads="1"/>
            </p:cNvSpPr>
            <p:nvPr/>
          </p:nvSpPr>
          <p:spPr bwMode="auto">
            <a:xfrm>
              <a:off x="5732288" y="3608549"/>
              <a:ext cx="911638" cy="25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900" dirty="0">
                  <a:latin typeface="Calibri" panose="020F0502020204030204" pitchFamily="34" charset="0"/>
                </a:rPr>
                <a:t>Intelligence</a:t>
              </a:r>
            </a:p>
          </p:txBody>
        </p:sp>
        <p:sp>
          <p:nvSpPr>
            <p:cNvPr id="12" name="TextBox 40"/>
            <p:cNvSpPr txBox="1">
              <a:spLocks noChangeArrowheads="1"/>
            </p:cNvSpPr>
            <p:nvPr/>
          </p:nvSpPr>
          <p:spPr bwMode="auto">
            <a:xfrm>
              <a:off x="6789459" y="2894078"/>
              <a:ext cx="550553" cy="25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900" dirty="0">
                  <a:latin typeface="Calibri" panose="020F0502020204030204" pitchFamily="34" charset="0"/>
                </a:rPr>
                <a:t>Agility</a:t>
              </a:r>
            </a:p>
          </p:txBody>
        </p:sp>
        <p:sp>
          <p:nvSpPr>
            <p:cNvPr id="13" name="Block Arc 12"/>
            <p:cNvSpPr/>
            <p:nvPr/>
          </p:nvSpPr>
          <p:spPr bwMode="auto">
            <a:xfrm>
              <a:off x="5936416" y="2232713"/>
              <a:ext cx="2256638" cy="933664"/>
            </a:xfrm>
            <a:prstGeom prst="blockArc">
              <a:avLst>
                <a:gd name="adj1" fmla="val 10993913"/>
                <a:gd name="adj2" fmla="val 21252716"/>
                <a:gd name="adj3" fmla="val 22602"/>
              </a:avLst>
            </a:prstGeom>
            <a:solidFill>
              <a:srgbClr val="093E61"/>
            </a:solidFill>
            <a:ln w="38100">
              <a:noFill/>
              <a:round/>
              <a:headEnd/>
              <a:tailEnd type="stealth" w="med" len="med"/>
            </a:ln>
            <a:effectLst/>
            <a:extLst/>
          </p:spPr>
          <p:txBody>
            <a:bodyPr lIns="92976" tIns="46488" rIns="92976" bIns="46488" rtlCol="0" anchor="ctr"/>
            <a:lstStyle/>
            <a:p>
              <a:pPr algn="ctr"/>
              <a:endParaRPr lang="en-US" dirty="0"/>
            </a:p>
          </p:txBody>
        </p:sp>
        <p:sp>
          <p:nvSpPr>
            <p:cNvPr id="14" name="TextBox 40"/>
            <p:cNvSpPr txBox="1">
              <a:spLocks noChangeArrowheads="1"/>
            </p:cNvSpPr>
            <p:nvPr/>
          </p:nvSpPr>
          <p:spPr bwMode="auto">
            <a:xfrm>
              <a:off x="6186389" y="2329889"/>
              <a:ext cx="1736299" cy="65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prstTxWarp prst="textArchUp">
                <a:avLst>
                  <a:gd name="adj" fmla="val 11576268"/>
                </a:avLst>
              </a:prstTxWarp>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r>
                <a:rPr lang="en-US" altLang="en-US" sz="1600" dirty="0">
                  <a:solidFill>
                    <a:schemeClr val="bg1"/>
                  </a:solidFill>
                  <a:latin typeface="+mn-lt"/>
                </a:rPr>
                <a:t>Smarter self- service</a:t>
              </a:r>
            </a:p>
          </p:txBody>
        </p:sp>
        <p:sp>
          <p:nvSpPr>
            <p:cNvPr id="15" name="Block Arc 14"/>
            <p:cNvSpPr/>
            <p:nvPr/>
          </p:nvSpPr>
          <p:spPr bwMode="auto">
            <a:xfrm rot="13230121">
              <a:off x="5498562" y="3990457"/>
              <a:ext cx="1724096" cy="933664"/>
            </a:xfrm>
            <a:prstGeom prst="blockArc">
              <a:avLst>
                <a:gd name="adj1" fmla="val 10993913"/>
                <a:gd name="adj2" fmla="val 21252716"/>
                <a:gd name="adj3" fmla="val 22602"/>
              </a:avLst>
            </a:prstGeom>
            <a:solidFill>
              <a:srgbClr val="093E61"/>
            </a:solidFill>
            <a:ln w="38100">
              <a:noFill/>
              <a:round/>
              <a:headEnd/>
              <a:tailEnd type="stealth" w="med" len="med"/>
            </a:ln>
            <a:effectLst/>
            <a:extLst/>
          </p:spPr>
          <p:txBody>
            <a:bodyPr lIns="92976" tIns="46488" rIns="92976" bIns="46488" rtlCol="0" anchor="ctr"/>
            <a:lstStyle/>
            <a:p>
              <a:pPr algn="ctr"/>
              <a:endParaRPr lang="en-US" dirty="0"/>
            </a:p>
          </p:txBody>
        </p:sp>
        <p:sp>
          <p:nvSpPr>
            <p:cNvPr id="16" name="TextBox 40"/>
            <p:cNvSpPr txBox="1">
              <a:spLocks noChangeArrowheads="1"/>
            </p:cNvSpPr>
            <p:nvPr/>
          </p:nvSpPr>
          <p:spPr bwMode="auto">
            <a:xfrm rot="2339641">
              <a:off x="5529490" y="4167751"/>
              <a:ext cx="1663025" cy="65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prstTxWarp prst="textArchDown">
                <a:avLst/>
              </a:prstTxWarp>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r>
                <a:rPr lang="en-US" altLang="en-US" sz="1600" dirty="0">
                  <a:solidFill>
                    <a:schemeClr val="bg1"/>
                  </a:solidFill>
                  <a:latin typeface="+mn-lt"/>
                </a:rPr>
                <a:t>Amplify and act</a:t>
              </a:r>
            </a:p>
          </p:txBody>
        </p:sp>
        <p:sp>
          <p:nvSpPr>
            <p:cNvPr id="17" name="Block Arc 16"/>
            <p:cNvSpPr/>
            <p:nvPr/>
          </p:nvSpPr>
          <p:spPr bwMode="auto">
            <a:xfrm rot="8816820">
              <a:off x="6888980" y="4052465"/>
              <a:ext cx="1645617" cy="933664"/>
            </a:xfrm>
            <a:prstGeom prst="blockArc">
              <a:avLst>
                <a:gd name="adj1" fmla="val 10993913"/>
                <a:gd name="adj2" fmla="val 21252716"/>
                <a:gd name="adj3" fmla="val 22602"/>
              </a:avLst>
            </a:prstGeom>
            <a:solidFill>
              <a:srgbClr val="093E61"/>
            </a:solidFill>
            <a:ln w="38100">
              <a:noFill/>
              <a:round/>
              <a:headEnd/>
              <a:tailEnd type="stealth" w="med" len="med"/>
            </a:ln>
            <a:effectLst/>
            <a:extLst/>
          </p:spPr>
          <p:txBody>
            <a:bodyPr lIns="92976" tIns="46488" rIns="92976" bIns="46488" rtlCol="0" anchor="ctr"/>
            <a:lstStyle/>
            <a:p>
              <a:pPr algn="ctr"/>
              <a:endParaRPr lang="en-US" dirty="0"/>
            </a:p>
          </p:txBody>
        </p:sp>
        <p:sp>
          <p:nvSpPr>
            <p:cNvPr id="18" name="TextBox 40"/>
            <p:cNvSpPr txBox="1">
              <a:spLocks noChangeArrowheads="1"/>
            </p:cNvSpPr>
            <p:nvPr/>
          </p:nvSpPr>
          <p:spPr bwMode="auto">
            <a:xfrm rot="19487817">
              <a:off x="6250530" y="3538228"/>
              <a:ext cx="2616564" cy="13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prstTxWarp prst="textArchDown">
                <a:avLst>
                  <a:gd name="adj" fmla="val 21562372"/>
                </a:avLst>
              </a:prstTxWarp>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r>
                <a:rPr lang="en-US" altLang="en-US" sz="1400" dirty="0">
                  <a:solidFill>
                    <a:schemeClr val="bg1"/>
                  </a:solidFill>
                  <a:latin typeface="+mn-lt"/>
                </a:rPr>
                <a:t>Secure and confident</a:t>
              </a:r>
            </a:p>
          </p:txBody>
        </p:sp>
        <p:cxnSp>
          <p:nvCxnSpPr>
            <p:cNvPr id="19" name="Straight Connector 18"/>
            <p:cNvCxnSpPr/>
            <p:nvPr/>
          </p:nvCxnSpPr>
          <p:spPr>
            <a:xfrm flipV="1">
              <a:off x="5565074" y="4073364"/>
              <a:ext cx="196180" cy="6418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A029-5C7A-455C-AD9E-3D28EE0B0D31}"/>
              </a:ext>
            </a:extLst>
          </p:cNvPr>
          <p:cNvSpPr>
            <a:spLocks noGrp="1"/>
          </p:cNvSpPr>
          <p:nvPr>
            <p:ph type="title"/>
          </p:nvPr>
        </p:nvSpPr>
        <p:spPr/>
        <p:txBody>
          <a:bodyPr/>
          <a:lstStyle/>
          <a:p>
            <a:r>
              <a:rPr lang="en-US" dirty="0"/>
              <a:t>2</a:t>
            </a:r>
            <a:br>
              <a:rPr lang="en-US" dirty="0"/>
            </a:br>
            <a:r>
              <a:rPr lang="en-US" dirty="0"/>
              <a:t>Use Active Report connections</a:t>
            </a:r>
          </a:p>
        </p:txBody>
      </p:sp>
      <p:sp>
        <p:nvSpPr>
          <p:cNvPr id="3" name="Text Placeholder 2">
            <a:extLst>
              <a:ext uri="{FF2B5EF4-FFF2-40B4-BE49-F238E27FC236}">
                <a16:creationId xmlns:a16="http://schemas.microsoft.com/office/drawing/2014/main" id="{56946007-C677-4249-97AC-994F3805FA6F}"/>
              </a:ext>
            </a:extLst>
          </p:cNvPr>
          <p:cNvSpPr>
            <a:spLocks noGrp="1"/>
          </p:cNvSpPr>
          <p:nvPr>
            <p:ph type="body" sz="quarter" idx="10"/>
          </p:nvPr>
        </p:nvSpPr>
        <p:spPr/>
        <p:txBody>
          <a:bodyPr/>
          <a:lstStyle/>
          <a:p>
            <a:pPr marL="0" indent="0">
              <a:buNone/>
            </a:pPr>
            <a:r>
              <a:rPr lang="en-US" dirty="0">
                <a:hlinkClick r:id="rId2" action="ppaction://hlinksldjump"/>
              </a:rPr>
              <a:t>B6098</a:t>
            </a:r>
          </a:p>
        </p:txBody>
      </p:sp>
    </p:spTree>
    <p:extLst>
      <p:ext uri="{BB962C8B-B14F-4D97-AF65-F5344CB8AC3E}">
        <p14:creationId xmlns:p14="http://schemas.microsoft.com/office/powerpoint/2010/main" val="574370518"/>
      </p:ext>
    </p:extLst>
  </p:cSld>
  <p:clrMapOvr>
    <a:masterClrMapping/>
  </p:clrMapOvr>
  <p:transition>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Behavior</a:t>
            </a:r>
          </a:p>
        </p:txBody>
      </p:sp>
      <p:sp>
        <p:nvSpPr>
          <p:cNvPr id="3" name="Content Placeholder 2"/>
          <p:cNvSpPr>
            <a:spLocks noGrp="1"/>
          </p:cNvSpPr>
          <p:nvPr>
            <p:ph idx="1"/>
          </p:nvPr>
        </p:nvSpPr>
        <p:spPr/>
        <p:txBody>
          <a:bodyPr>
            <a:normAutofit/>
          </a:bodyPr>
          <a:lstStyle/>
          <a:p>
            <a:r>
              <a:rPr lang="en-US" sz="2000" dirty="0"/>
              <a:t>Three reactions are available through </a:t>
            </a:r>
            <a:r>
              <a:rPr lang="en-US" sz="2000" b="1" dirty="0"/>
              <a:t>Reaction behavior</a:t>
            </a:r>
            <a:r>
              <a:rPr lang="en-US" sz="2000" dirty="0"/>
              <a:t> property:</a:t>
            </a:r>
          </a:p>
          <a:p>
            <a:pPr lvl="1"/>
            <a:endParaRPr lang="en-US" sz="2000" b="1" dirty="0"/>
          </a:p>
          <a:p>
            <a:pPr lvl="1"/>
            <a:endParaRPr lang="en-US" sz="2000" b="1" dirty="0"/>
          </a:p>
          <a:p>
            <a:pPr lvl="1"/>
            <a:r>
              <a:rPr lang="en-US" sz="2000" b="1" dirty="0"/>
              <a:t>Select</a:t>
            </a:r>
            <a:r>
              <a:rPr lang="en-US" sz="2000" dirty="0"/>
              <a:t> an item in a control</a:t>
            </a:r>
          </a:p>
          <a:p>
            <a:pPr lvl="1"/>
            <a:endParaRPr lang="en-US" sz="2000" dirty="0"/>
          </a:p>
          <a:p>
            <a:pPr lvl="1"/>
            <a:endParaRPr lang="en-US" sz="2000" dirty="0"/>
          </a:p>
          <a:p>
            <a:pPr lvl="1"/>
            <a:r>
              <a:rPr lang="en-US" sz="2000" b="1" dirty="0"/>
              <a:t>Filter</a:t>
            </a:r>
            <a:r>
              <a:rPr lang="en-US" sz="2000" dirty="0"/>
              <a:t> items in a control</a:t>
            </a:r>
          </a:p>
          <a:p>
            <a:pPr lvl="1"/>
            <a:endParaRPr lang="en-US" sz="2000" dirty="0"/>
          </a:p>
          <a:p>
            <a:pPr lvl="1"/>
            <a:endParaRPr lang="en-US" sz="2000" dirty="0"/>
          </a:p>
          <a:p>
            <a:pPr lvl="1"/>
            <a:r>
              <a:rPr lang="en-US" sz="2000" dirty="0"/>
              <a:t>Control </a:t>
            </a:r>
            <a:r>
              <a:rPr lang="en-US" sz="2000" b="1" dirty="0"/>
              <a:t>enable</a:t>
            </a:r>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552" y="1176595"/>
            <a:ext cx="4160868" cy="3827419"/>
          </a:xfrm>
          <a:prstGeom prst="rect">
            <a:avLst/>
          </a:prstGeom>
          <a:noFill/>
          <a:ln w="12700" algn="ctr">
            <a:solidFill>
              <a:schemeClr val="tx1"/>
            </a:solidFill>
            <a:miter lim="800000"/>
            <a:headEnd/>
            <a:tailEnd/>
          </a:ln>
          <a:effectLst/>
        </p:spPr>
      </p:pic>
    </p:spTree>
    <p:extLst>
      <p:ext uri="{BB962C8B-B14F-4D97-AF65-F5344CB8AC3E}">
        <p14:creationId xmlns:p14="http://schemas.microsoft.com/office/powerpoint/2010/main" val="2040805"/>
      </p:ext>
    </p:extLst>
  </p:cSld>
  <p:clrMapOvr>
    <a:masterClrMapping/>
  </p:clrMapOvr>
  <p:transition>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Demo 1: </a:t>
            </a:r>
            <a:r>
              <a:rPr lang="en-US" b="1" dirty="0"/>
              <a:t>Using Static and Data Controls</a:t>
            </a:r>
            <a:endParaRPr lang="ar-EG" dirty="0"/>
          </a:p>
        </p:txBody>
      </p:sp>
      <p:pic>
        <p:nvPicPr>
          <p:cNvPr id="6" name="Content Placeholder 5" descr="demo2_final_result.png"/>
          <p:cNvPicPr>
            <a:picLocks noGrp="1" noChangeAspect="1"/>
          </p:cNvPicPr>
          <p:nvPr>
            <p:ph idx="1"/>
          </p:nvPr>
        </p:nvPicPr>
        <p:blipFill>
          <a:blip r:embed="rId2" cstate="print"/>
          <a:stretch>
            <a:fillRect/>
          </a:stretch>
        </p:blipFill>
        <p:spPr>
          <a:xfrm>
            <a:off x="1576967" y="643500"/>
            <a:ext cx="5990066" cy="4500000"/>
          </a:xfrm>
          <a:prstGeom prst="rect">
            <a:avLst/>
          </a:prstGeom>
        </p:spPr>
      </p:pic>
    </p:spTree>
  </p:cSld>
  <p:clrMapOvr>
    <a:masterClrMapping/>
  </p:clrMapOvr>
  <p:transition>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Save &gt; Convert to Active Report</a:t>
            </a:r>
          </a:p>
          <a:p>
            <a:endParaRPr lang="en-US" sz="2800" dirty="0"/>
          </a:p>
          <a:p>
            <a:r>
              <a:rPr lang="en-US" sz="2800" dirty="0">
                <a:solidFill>
                  <a:srgbClr val="FF0000"/>
                </a:solidFill>
              </a:rPr>
              <a:t>Unsupported</a:t>
            </a:r>
            <a:r>
              <a:rPr lang="en-US" sz="2800" dirty="0"/>
              <a:t> objects will be removed</a:t>
            </a:r>
          </a:p>
          <a:p>
            <a:pPr lvl="1"/>
            <a:r>
              <a:rPr lang="en-US" sz="2800" dirty="0"/>
              <a:t>Prompt controls</a:t>
            </a:r>
          </a:p>
          <a:p>
            <a:pPr lvl="1"/>
            <a:r>
              <a:rPr lang="en-US" sz="2800" dirty="0"/>
              <a:t>Table of contents</a:t>
            </a:r>
          </a:p>
          <a:p>
            <a:pPr lvl="1"/>
            <a:r>
              <a:rPr lang="en-US" sz="2800" dirty="0"/>
              <a:t>Table of contents entries</a:t>
            </a:r>
          </a:p>
          <a:p>
            <a:pPr lvl="1"/>
            <a:r>
              <a:rPr lang="en-US" sz="2800" dirty="0"/>
              <a:t>Bookmarks</a:t>
            </a:r>
          </a:p>
        </p:txBody>
      </p:sp>
      <p:sp>
        <p:nvSpPr>
          <p:cNvPr id="3" name="Title 2"/>
          <p:cNvSpPr>
            <a:spLocks noGrp="1"/>
          </p:cNvSpPr>
          <p:nvPr>
            <p:ph type="title"/>
          </p:nvPr>
        </p:nvSpPr>
        <p:spPr/>
        <p:txBody>
          <a:bodyPr>
            <a:normAutofit/>
          </a:bodyPr>
          <a:lstStyle/>
          <a:p>
            <a:r>
              <a:rPr lang="en-US" dirty="0"/>
              <a:t>Converting a Report to an Active Report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153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7195" y="796056"/>
            <a:ext cx="2565285" cy="2438916"/>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5578352" cy="4321900"/>
          </a:xfrm>
        </p:spPr>
        <p:txBody>
          <a:bodyPr>
            <a:normAutofit/>
          </a:bodyPr>
          <a:lstStyle/>
          <a:p>
            <a:r>
              <a:rPr lang="en-US" dirty="0"/>
              <a:t>Window Title</a:t>
            </a:r>
          </a:p>
          <a:p>
            <a:pPr lvl="1"/>
            <a:r>
              <a:rPr lang="en-US" dirty="0"/>
              <a:t>Default + more titles (translations)</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Security</a:t>
            </a:r>
          </a:p>
          <a:p>
            <a:pPr lvl="1"/>
            <a:r>
              <a:rPr lang="en-US" dirty="0"/>
              <a:t>A password (access key) can be added to an Active Report on a report-by-report basis</a:t>
            </a:r>
          </a:p>
          <a:p>
            <a:endParaRPr lang="ar-EG" dirty="0"/>
          </a:p>
        </p:txBody>
      </p:sp>
      <p:sp>
        <p:nvSpPr>
          <p:cNvPr id="3" name="Title 2"/>
          <p:cNvSpPr>
            <a:spLocks noGrp="1"/>
          </p:cNvSpPr>
          <p:nvPr>
            <p:ph type="title"/>
          </p:nvPr>
        </p:nvSpPr>
        <p:spPr/>
        <p:txBody>
          <a:bodyPr/>
          <a:lstStyle/>
          <a:p>
            <a:r>
              <a:rPr lang="en-US" dirty="0"/>
              <a:t>Active Report Properties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154</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866352" y="0"/>
            <a:ext cx="3277647" cy="5143500"/>
          </a:xfrm>
          <a:prstGeom prst="rect">
            <a:avLst/>
          </a:prstGeom>
          <a:noFill/>
          <a:ln w="9525">
            <a:solidFill>
              <a:srgbClr val="080808"/>
            </a:solid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791496" y="1311582"/>
            <a:ext cx="4914084" cy="2568579"/>
          </a:xfrm>
          <a:prstGeom prst="rect">
            <a:avLst/>
          </a:prstGeom>
          <a:noFill/>
          <a:ln w="9525">
            <a:solidFill>
              <a:srgbClr val="080808"/>
            </a:solidFill>
            <a:miter lim="800000"/>
            <a:headEnd/>
            <a:tailEnd/>
          </a:ln>
          <a:effectLst/>
        </p:spPr>
      </p:pic>
    </p:spTree>
  </p:cSld>
  <p:clrMapOvr>
    <a:masterClrMapping/>
  </p:clrMapOvr>
  <p:transition>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debug feature is turned on by default</a:t>
            </a:r>
          </a:p>
          <a:p>
            <a:r>
              <a:rPr lang="en-US" dirty="0"/>
              <a:t>Located in the Run Options</a:t>
            </a:r>
          </a:p>
          <a:p>
            <a:r>
              <a:rPr lang="en-US" dirty="0"/>
              <a:t>Debug menu is activated by </a:t>
            </a:r>
            <a:br>
              <a:rPr lang="en-US" dirty="0"/>
            </a:br>
            <a:r>
              <a:rPr lang="en-US" dirty="0"/>
              <a:t>right-clicking the report</a:t>
            </a:r>
            <a:endParaRPr lang="ar-EG" dirty="0"/>
          </a:p>
        </p:txBody>
      </p:sp>
      <p:sp>
        <p:nvSpPr>
          <p:cNvPr id="3" name="Title 2"/>
          <p:cNvSpPr>
            <a:spLocks noGrp="1"/>
          </p:cNvSpPr>
          <p:nvPr>
            <p:ph type="title"/>
          </p:nvPr>
        </p:nvSpPr>
        <p:spPr/>
        <p:txBody>
          <a:bodyPr/>
          <a:lstStyle/>
          <a:p>
            <a:r>
              <a:rPr lang="en-US" dirty="0"/>
              <a:t>Debugging Active Reports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155</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39956" y="0"/>
            <a:ext cx="2593074" cy="51435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288000" y="2050260"/>
            <a:ext cx="1333500" cy="9715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cstate="print"/>
          <a:srcRect/>
          <a:stretch>
            <a:fillRect/>
          </a:stretch>
        </p:blipFill>
        <p:spPr bwMode="auto">
          <a:xfrm>
            <a:off x="11775" y="3111822"/>
            <a:ext cx="3219450" cy="16859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cstate="print"/>
          <a:srcRect/>
          <a:stretch>
            <a:fillRect/>
          </a:stretch>
        </p:blipFill>
        <p:spPr bwMode="auto">
          <a:xfrm>
            <a:off x="3131809" y="1079672"/>
            <a:ext cx="3397178" cy="4063828"/>
          </a:xfrm>
          <a:prstGeom prst="rect">
            <a:avLst/>
          </a:prstGeom>
          <a:noFill/>
          <a:ln w="9525">
            <a:noFill/>
            <a:miter lim="800000"/>
            <a:headEnd/>
            <a:tailEnd/>
          </a:ln>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051"/>
                                        </p:tgtEl>
                                      </p:cBhvr>
                                    </p:animEffect>
                                    <p:set>
                                      <p:cBhvr>
                                        <p:cTn id="7" dur="1" fill="hold">
                                          <p:stCondLst>
                                            <p:cond delay="999"/>
                                          </p:stCondLst>
                                        </p:cTn>
                                        <p:tgtEl>
                                          <p:spTgt spid="205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10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10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10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2053"/>
                                        </p:tgtEl>
                                      </p:cBhvr>
                                    </p:animEffect>
                                    <p:set>
                                      <p:cBhvr>
                                        <p:cTn id="23" dur="1" fill="hold">
                                          <p:stCondLst>
                                            <p:cond delay="999"/>
                                          </p:stCondLst>
                                        </p:cTn>
                                        <p:tgtEl>
                                          <p:spTgt spid="205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Summarize in Output - show the summarized value for what is displayed in the active report</a:t>
            </a:r>
          </a:p>
          <a:p>
            <a:r>
              <a:rPr lang="en-US" dirty="0"/>
              <a:t>No Value List Item: default list item (data item = null)</a:t>
            </a:r>
          </a:p>
          <a:p>
            <a:r>
              <a:rPr lang="en-US" dirty="0"/>
              <a:t>Allow Sorting</a:t>
            </a:r>
          </a:p>
          <a:p>
            <a:r>
              <a:rPr lang="en-US" dirty="0"/>
              <a:t>Column Visibility</a:t>
            </a:r>
          </a:p>
        </p:txBody>
      </p:sp>
      <p:sp>
        <p:nvSpPr>
          <p:cNvPr id="3" name="Title 2"/>
          <p:cNvSpPr>
            <a:spLocks noGrp="1"/>
          </p:cNvSpPr>
          <p:nvPr>
            <p:ph type="title"/>
          </p:nvPr>
        </p:nvSpPr>
        <p:spPr/>
        <p:txBody>
          <a:bodyPr/>
          <a:lstStyle/>
          <a:p>
            <a:r>
              <a:rPr lang="en-US" dirty="0"/>
              <a:t>Interactive Behavior Properties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156</a:t>
            </a:fld>
            <a:endParaRPr lang="en-US" dirty="0"/>
          </a:p>
        </p:txBody>
      </p:sp>
      <p:pic>
        <p:nvPicPr>
          <p:cNvPr id="5" name="Picture 4" descr="Summarize in Output.jpg"/>
          <p:cNvPicPr>
            <a:picLocks noChangeAspect="1"/>
          </p:cNvPicPr>
          <p:nvPr/>
        </p:nvPicPr>
        <p:blipFill>
          <a:blip r:embed="rId3" cstate="print"/>
          <a:stretch>
            <a:fillRect/>
          </a:stretch>
        </p:blipFill>
        <p:spPr>
          <a:xfrm>
            <a:off x="161412" y="2153140"/>
            <a:ext cx="2185988" cy="2128838"/>
          </a:xfrm>
          <a:prstGeom prst="rect">
            <a:avLst/>
          </a:prstGeom>
        </p:spPr>
      </p:pic>
      <p:pic>
        <p:nvPicPr>
          <p:cNvPr id="3074" name="Picture 2"/>
          <p:cNvPicPr>
            <a:picLocks noChangeAspect="1" noChangeArrowheads="1"/>
          </p:cNvPicPr>
          <p:nvPr/>
        </p:nvPicPr>
        <p:blipFill>
          <a:blip r:embed="rId4" cstate="print"/>
          <a:srcRect/>
          <a:stretch>
            <a:fillRect/>
          </a:stretch>
        </p:blipFill>
        <p:spPr bwMode="auto">
          <a:xfrm>
            <a:off x="2411713" y="2153140"/>
            <a:ext cx="2857899" cy="1186028"/>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cstate="print"/>
          <a:srcRect/>
          <a:stretch>
            <a:fillRect/>
          </a:stretch>
        </p:blipFill>
        <p:spPr bwMode="auto">
          <a:xfrm>
            <a:off x="5382107" y="1975995"/>
            <a:ext cx="3643821" cy="3167505"/>
          </a:xfrm>
          <a:prstGeom prst="rect">
            <a:avLst/>
          </a:prstGeom>
          <a:noFill/>
          <a:ln w="9525">
            <a:noFill/>
            <a:miter lim="800000"/>
            <a:headEnd/>
            <a:tailEnd/>
          </a:ln>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10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3074"/>
                                        </p:tgtEl>
                                      </p:cBhvr>
                                    </p:animEffect>
                                    <p:set>
                                      <p:cBhvr>
                                        <p:cTn id="18" dur="1" fill="hold">
                                          <p:stCondLst>
                                            <p:cond delay="999"/>
                                          </p:stCondLst>
                                        </p:cTn>
                                        <p:tgtEl>
                                          <p:spTgt spid="307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76"/>
                                        </p:tgtEl>
                                        <p:attrNameLst>
                                          <p:attrName>style.visibility</p:attrName>
                                        </p:attrNameLst>
                                      </p:cBhvr>
                                      <p:to>
                                        <p:strVal val="visible"/>
                                      </p:to>
                                    </p:set>
                                    <p:animEffect transition="in" filter="fade">
                                      <p:cBhvr>
                                        <p:cTn id="27"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A029-5C7A-455C-AD9E-3D28EE0B0D31}"/>
              </a:ext>
            </a:extLst>
          </p:cNvPr>
          <p:cNvSpPr>
            <a:spLocks noGrp="1"/>
          </p:cNvSpPr>
          <p:nvPr>
            <p:ph type="title"/>
          </p:nvPr>
        </p:nvSpPr>
        <p:spPr/>
        <p:txBody>
          <a:bodyPr/>
          <a:lstStyle/>
          <a:p>
            <a:r>
              <a:rPr lang="en-US" dirty="0"/>
              <a:t>3</a:t>
            </a:r>
            <a:br>
              <a:rPr lang="en-US" dirty="0"/>
            </a:br>
            <a:r>
              <a:rPr lang="en-GB" dirty="0"/>
              <a:t>Active Report charts visualizations and decks</a:t>
            </a:r>
            <a:endParaRPr lang="en-US" dirty="0"/>
          </a:p>
        </p:txBody>
      </p:sp>
      <p:sp>
        <p:nvSpPr>
          <p:cNvPr id="3" name="Text Placeholder 2">
            <a:extLst>
              <a:ext uri="{FF2B5EF4-FFF2-40B4-BE49-F238E27FC236}">
                <a16:creationId xmlns:a16="http://schemas.microsoft.com/office/drawing/2014/main" id="{56946007-C677-4249-97AC-994F3805FA6F}"/>
              </a:ext>
            </a:extLst>
          </p:cNvPr>
          <p:cNvSpPr>
            <a:spLocks noGrp="1"/>
          </p:cNvSpPr>
          <p:nvPr>
            <p:ph type="body" sz="quarter" idx="10"/>
          </p:nvPr>
        </p:nvSpPr>
        <p:spPr>
          <a:xfrm>
            <a:off x="432000" y="3704658"/>
            <a:ext cx="8280000" cy="503590"/>
          </a:xfrm>
        </p:spPr>
        <p:txBody>
          <a:bodyPr/>
          <a:lstStyle/>
          <a:p>
            <a:pPr marL="0" indent="0">
              <a:buNone/>
            </a:pPr>
            <a:r>
              <a:rPr lang="en-US" dirty="0">
                <a:hlinkClick r:id="rId2" action="ppaction://hlinksldjump"/>
              </a:rPr>
              <a:t>B6098</a:t>
            </a:r>
          </a:p>
        </p:txBody>
      </p:sp>
    </p:spTree>
    <p:extLst>
      <p:ext uri="{BB962C8B-B14F-4D97-AF65-F5344CB8AC3E}">
        <p14:creationId xmlns:p14="http://schemas.microsoft.com/office/powerpoint/2010/main" val="3403355014"/>
      </p:ext>
    </p:extLst>
  </p:cSld>
  <p:clrMapOvr>
    <a:masterClrMapping/>
  </p:clrMapOvr>
  <p:transition>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486" y="591486"/>
            <a:ext cx="8517029" cy="4552014"/>
          </a:xfrm>
        </p:spPr>
      </p:pic>
      <p:sp>
        <p:nvSpPr>
          <p:cNvPr id="3" name="Title 2"/>
          <p:cNvSpPr>
            <a:spLocks noGrp="1"/>
          </p:cNvSpPr>
          <p:nvPr>
            <p:ph type="title"/>
          </p:nvPr>
        </p:nvSpPr>
        <p:spPr/>
        <p:txBody>
          <a:bodyPr>
            <a:normAutofit/>
          </a:bodyPr>
          <a:lstStyle/>
          <a:p>
            <a:r>
              <a:rPr lang="en-US" dirty="0"/>
              <a:t>Demo 2: </a:t>
            </a:r>
            <a:r>
              <a:rPr lang="en-US" b="1" dirty="0"/>
              <a:t>Using Data Deck Control</a:t>
            </a:r>
            <a:endParaRPr lang="ar-EG" dirty="0"/>
          </a:p>
        </p:txBody>
      </p:sp>
    </p:spTree>
    <p:extLst>
      <p:ext uri="{BB962C8B-B14F-4D97-AF65-F5344CB8AC3E}">
        <p14:creationId xmlns:p14="http://schemas.microsoft.com/office/powerpoint/2010/main" val="406494910"/>
      </p:ext>
    </p:extLst>
  </p:cSld>
  <p:clrMapOvr>
    <a:masterClrMapping/>
  </p:clrMapOvr>
  <p:transition>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8568000" cy="4140000"/>
          </a:xfrm>
        </p:spPr>
        <p:txBody>
          <a:bodyPr>
            <a:normAutofit/>
          </a:bodyPr>
          <a:lstStyle/>
          <a:p>
            <a:pPr marL="271463" indent="-271463">
              <a:lnSpc>
                <a:spcPct val="110000"/>
              </a:lnSpc>
              <a:spcBef>
                <a:spcPts val="0"/>
              </a:spcBef>
              <a:spcAft>
                <a:spcPts val="600"/>
              </a:spcAft>
            </a:pPr>
            <a:r>
              <a:rPr lang="en-US" sz="2800" dirty="0">
                <a:hlinkClick r:id="rId3"/>
              </a:rPr>
              <a:t>IBM Business Analytics Proven Practices: IBM Cognos Active Report Cookbook</a:t>
            </a:r>
            <a:endParaRPr lang="en-US" sz="2800" dirty="0"/>
          </a:p>
          <a:p>
            <a:pPr marL="271463" indent="-271463">
              <a:lnSpc>
                <a:spcPct val="110000"/>
              </a:lnSpc>
              <a:spcBef>
                <a:spcPts val="0"/>
              </a:spcBef>
              <a:spcAft>
                <a:spcPts val="600"/>
              </a:spcAft>
            </a:pPr>
            <a:r>
              <a:rPr lang="en-GB" sz="2800" dirty="0">
                <a:hlinkClick r:id="rId4"/>
              </a:rPr>
              <a:t>B6098: IBM Cognos Analytics - Author Active Reports (v11.0)</a:t>
            </a:r>
            <a:endParaRPr lang="en-US" sz="2800" dirty="0"/>
          </a:p>
          <a:p>
            <a:pPr marL="271463" indent="-271463">
              <a:lnSpc>
                <a:spcPct val="110000"/>
              </a:lnSpc>
              <a:spcBef>
                <a:spcPts val="0"/>
              </a:spcBef>
              <a:spcAft>
                <a:spcPts val="600"/>
              </a:spcAft>
            </a:pPr>
            <a:r>
              <a:rPr lang="en-US" sz="2800" dirty="0">
                <a:hlinkClick r:id="rId5"/>
              </a:rPr>
              <a:t>101 Tips and Tricks for Active Reports</a:t>
            </a:r>
            <a:endParaRPr lang="en-US" sz="2800" dirty="0"/>
          </a:p>
          <a:p>
            <a:pPr marL="271463" indent="-271463">
              <a:lnSpc>
                <a:spcPct val="110000"/>
              </a:lnSpc>
              <a:spcBef>
                <a:spcPts val="0"/>
              </a:spcBef>
              <a:spcAft>
                <a:spcPts val="600"/>
              </a:spcAft>
            </a:pPr>
            <a:r>
              <a:rPr lang="en-US" sz="2800" dirty="0"/>
              <a:t>Samples</a:t>
            </a:r>
          </a:p>
          <a:p>
            <a:pPr marL="608013" lvl="1" indent="-271463">
              <a:lnSpc>
                <a:spcPct val="110000"/>
              </a:lnSpc>
              <a:spcBef>
                <a:spcPts val="0"/>
              </a:spcBef>
              <a:spcAft>
                <a:spcPts val="600"/>
              </a:spcAft>
            </a:pPr>
            <a:r>
              <a:rPr lang="en-US" sz="2800" dirty="0">
                <a:hlinkClick r:id="rId6"/>
              </a:rPr>
              <a:t>Supplementary IBM Cognos Analytics 11 Samples</a:t>
            </a:r>
            <a:endParaRPr lang="ar-EG" sz="2800" dirty="0"/>
          </a:p>
        </p:txBody>
      </p:sp>
      <p:sp>
        <p:nvSpPr>
          <p:cNvPr id="3" name="Title 2"/>
          <p:cNvSpPr>
            <a:spLocks noGrp="1"/>
          </p:cNvSpPr>
          <p:nvPr>
            <p:ph type="title"/>
          </p:nvPr>
        </p:nvSpPr>
        <p:spPr/>
        <p:txBody>
          <a:bodyPr/>
          <a:lstStyle/>
          <a:p>
            <a:r>
              <a:rPr lang="en-US" dirty="0"/>
              <a:t>See Also..</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159</a:t>
            </a:fld>
            <a:endParaRPr lang="en-US" dirty="0"/>
          </a:p>
        </p:txBody>
      </p:sp>
    </p:spTree>
    <p:extLst>
      <p:ext uri="{BB962C8B-B14F-4D97-AF65-F5344CB8AC3E}">
        <p14:creationId xmlns:p14="http://schemas.microsoft.com/office/powerpoint/2010/main" val="2124337790"/>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056749843"/>
              </p:ext>
            </p:extLst>
          </p:nvPr>
        </p:nvGraphicFramePr>
        <p:xfrm>
          <a:off x="1291140" y="1235104"/>
          <a:ext cx="7331315" cy="3645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Common Workflow for BI</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16</a:t>
            </a:fld>
            <a:endParaRPr lang="en-US" dirty="0"/>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2022725"/>
            <a:ext cx="324000" cy="32400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268" y="2443802"/>
            <a:ext cx="411480" cy="411480"/>
          </a:xfrm>
          <a:prstGeom prst="rect">
            <a:avLst/>
          </a:prstGeom>
        </p:spPr>
      </p:pic>
      <p:sp>
        <p:nvSpPr>
          <p:cNvPr id="11" name="Rounded Rectangular Callout 4"/>
          <p:cNvSpPr/>
          <p:nvPr/>
        </p:nvSpPr>
        <p:spPr bwMode="auto">
          <a:xfrm>
            <a:off x="5220072" y="465516"/>
            <a:ext cx="2430000" cy="615600"/>
          </a:xfrm>
          <a:prstGeom prst="wedgeRoundRectCallout">
            <a:avLst>
              <a:gd name="adj1" fmla="val -63760"/>
              <a:gd name="adj2" fmla="val 10060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GB" sz="1620" dirty="0">
                <a:solidFill>
                  <a:srgbClr val="191919"/>
                </a:solidFill>
                <a:latin typeface="Arial" panose="020B0604020202020204" pitchFamily="34" charset="0"/>
                <a:cs typeface="Arial" panose="020B0604020202020204" pitchFamily="34" charset="0"/>
              </a:rPr>
              <a:t>Business presentation view of data sources</a:t>
            </a:r>
          </a:p>
        </p:txBody>
      </p:sp>
      <p:sp>
        <p:nvSpPr>
          <p:cNvPr id="12" name="AutoShape 90"/>
          <p:cNvSpPr>
            <a:spLocks noChangeArrowheads="1"/>
          </p:cNvSpPr>
          <p:nvPr/>
        </p:nvSpPr>
        <p:spPr bwMode="auto">
          <a:xfrm>
            <a:off x="613814" y="4301734"/>
            <a:ext cx="972000" cy="486000"/>
          </a:xfrm>
          <a:prstGeom prst="can">
            <a:avLst>
              <a:gd name="adj" fmla="val 25000"/>
            </a:avLst>
          </a:prstGeom>
          <a:solidFill>
            <a:srgbClr val="336600"/>
          </a:solidFill>
          <a:ln>
            <a:noFill/>
          </a:ln>
          <a:effectLst>
            <a:prstShdw prst="shdw17" dist="17961" dir="2700000">
              <a:srgbClr val="336600">
                <a:gamma/>
                <a:shade val="60000"/>
                <a:invGamma/>
              </a:srgbClr>
            </a:prstShdw>
          </a:effectLst>
          <a:extLst>
            <a:ext uri="{91240B29-F687-4F45-9708-019B960494DF}">
              <a14:hiddenLine xmlns:a14="http://schemas.microsoft.com/office/drawing/2010/main" w="9525">
                <a:solidFill>
                  <a:schemeClr val="bg1"/>
                </a:solidFill>
                <a:round/>
                <a:headEnd/>
                <a:tailEnd/>
              </a14:hiddenLine>
            </a:ext>
          </a:extLst>
        </p:spPr>
        <p:txBody>
          <a:bodyPr wrap="none" lIns="82285" tIns="41144" rIns="82285" bIns="41144" anchor="ctr"/>
          <a:lstStyle/>
          <a:p>
            <a:pPr algn="ctr" eaLnBrk="1" hangingPunct="1"/>
            <a:r>
              <a:rPr lang="en-US" sz="1890" b="1" dirty="0">
                <a:solidFill>
                  <a:schemeClr val="bg1"/>
                </a:solidFill>
                <a:latin typeface="Times New Roman" pitchFamily="18" charset="0"/>
              </a:rPr>
              <a:t>Other</a:t>
            </a:r>
          </a:p>
        </p:txBody>
      </p:sp>
      <p:sp>
        <p:nvSpPr>
          <p:cNvPr id="13" name="AutoShape 91"/>
          <p:cNvSpPr>
            <a:spLocks noChangeArrowheads="1"/>
          </p:cNvSpPr>
          <p:nvPr/>
        </p:nvSpPr>
        <p:spPr bwMode="auto">
          <a:xfrm>
            <a:off x="613814" y="3738579"/>
            <a:ext cx="972000" cy="486000"/>
          </a:xfrm>
          <a:prstGeom prst="cube">
            <a:avLst>
              <a:gd name="adj" fmla="val 25000"/>
            </a:avLst>
          </a:prstGeom>
          <a:solidFill>
            <a:srgbClr val="4D4D4D"/>
          </a:solidFill>
          <a:ln>
            <a:noFill/>
          </a:ln>
          <a:effectLst>
            <a:prstShdw prst="shdw17" dist="17961" dir="2700000">
              <a:srgbClr val="4D4D4D">
                <a:gamma/>
                <a:shade val="60000"/>
                <a:invGamma/>
              </a:srgbClr>
            </a:prstShdw>
          </a:effectLst>
          <a:extLst>
            <a:ext uri="{91240B29-F687-4F45-9708-019B960494DF}">
              <a14:hiddenLine xmlns:a14="http://schemas.microsoft.com/office/drawing/2010/main" w="9525">
                <a:solidFill>
                  <a:schemeClr val="bg1"/>
                </a:solidFill>
                <a:miter lim="800000"/>
                <a:headEnd/>
                <a:tailEnd/>
              </a14:hiddenLine>
            </a:ext>
          </a:extLst>
        </p:spPr>
        <p:txBody>
          <a:bodyPr wrap="none" lIns="82285" tIns="41144" rIns="82285" bIns="41144" anchor="ctr"/>
          <a:lstStyle/>
          <a:p>
            <a:pPr algn="ctr" eaLnBrk="1" hangingPunct="1"/>
            <a:r>
              <a:rPr lang="en-US" sz="1890" b="1" dirty="0">
                <a:solidFill>
                  <a:schemeClr val="bg1"/>
                </a:solidFill>
                <a:latin typeface="Times New Roman" pitchFamily="18" charset="0"/>
              </a:rPr>
              <a:t>Cubes</a:t>
            </a:r>
          </a:p>
        </p:txBody>
      </p:sp>
      <p:sp>
        <p:nvSpPr>
          <p:cNvPr id="14" name="AutoShape 92"/>
          <p:cNvSpPr>
            <a:spLocks noChangeArrowheads="1"/>
          </p:cNvSpPr>
          <p:nvPr/>
        </p:nvSpPr>
        <p:spPr bwMode="auto">
          <a:xfrm>
            <a:off x="630014" y="3337426"/>
            <a:ext cx="939600" cy="324000"/>
          </a:xfrm>
          <a:prstGeom prst="foldedCorner">
            <a:avLst>
              <a:gd name="adj" fmla="val 12500"/>
            </a:avLst>
          </a:prstGeom>
          <a:solidFill>
            <a:schemeClr val="bg1"/>
          </a:solidFill>
          <a:ln w="9525">
            <a:solidFill>
              <a:schemeClr val="tx1"/>
            </a:solidFill>
            <a:round/>
            <a:headEnd/>
            <a:tailEnd/>
          </a:ln>
          <a:effectLst>
            <a:prstShdw prst="shdw17" dist="17961" dir="2700000">
              <a:schemeClr val="tx1">
                <a:gamma/>
                <a:shade val="60000"/>
                <a:invGamma/>
              </a:schemeClr>
            </a:prstShdw>
          </a:effectLst>
        </p:spPr>
        <p:txBody>
          <a:bodyPr wrap="none" lIns="82285" tIns="41144" rIns="82285" bIns="41144" anchor="ctr"/>
          <a:lstStyle/>
          <a:p>
            <a:pPr algn="ctr" eaLnBrk="1" hangingPunct="1"/>
            <a:r>
              <a:rPr lang="en-US" sz="1890" b="1" dirty="0">
                <a:latin typeface="Times New Roman" pitchFamily="18" charset="0"/>
              </a:rPr>
              <a:t>Files</a:t>
            </a:r>
          </a:p>
        </p:txBody>
      </p:sp>
      <p:sp>
        <p:nvSpPr>
          <p:cNvPr id="15" name="AutoShape 93"/>
          <p:cNvSpPr>
            <a:spLocks noChangeArrowheads="1"/>
          </p:cNvSpPr>
          <p:nvPr/>
        </p:nvSpPr>
        <p:spPr bwMode="auto">
          <a:xfrm>
            <a:off x="521551" y="2774273"/>
            <a:ext cx="1156525" cy="486000"/>
          </a:xfrm>
          <a:prstGeom prst="can">
            <a:avLst>
              <a:gd name="adj" fmla="val 25000"/>
            </a:avLst>
          </a:prstGeom>
          <a:solidFill>
            <a:srgbClr val="808080"/>
          </a:solidFill>
          <a:ln>
            <a:noFill/>
          </a:ln>
          <a:effectLst>
            <a:prstShdw prst="shdw17" dist="17961" dir="2700000">
              <a:srgbClr val="808080">
                <a:gamma/>
                <a:shade val="60000"/>
                <a:invGamma/>
              </a:srgbClr>
            </a:prstShdw>
          </a:effectLst>
          <a:extLst>
            <a:ext uri="{91240B29-F687-4F45-9708-019B960494DF}">
              <a14:hiddenLine xmlns:a14="http://schemas.microsoft.com/office/drawing/2010/main" w="9525">
                <a:solidFill>
                  <a:schemeClr val="bg1"/>
                </a:solidFill>
                <a:round/>
                <a:headEnd/>
                <a:tailEnd/>
              </a14:hiddenLine>
            </a:ext>
          </a:extLst>
        </p:spPr>
        <p:txBody>
          <a:bodyPr wrap="none" lIns="82285" tIns="41144" rIns="82285" bIns="41144" anchor="ctr"/>
          <a:lstStyle/>
          <a:p>
            <a:pPr algn="ctr" eaLnBrk="1" hangingPunct="1"/>
            <a:r>
              <a:rPr lang="en-US" sz="1890" b="1" dirty="0">
                <a:solidFill>
                  <a:schemeClr val="bg1"/>
                </a:solidFill>
                <a:latin typeface="Times New Roman" pitchFamily="18" charset="0"/>
              </a:rPr>
              <a:t>Relational</a:t>
            </a:r>
          </a:p>
        </p:txBody>
      </p:sp>
    </p:spTree>
    <p:extLst>
      <p:ext uri="{BB962C8B-B14F-4D97-AF65-F5344CB8AC3E}">
        <p14:creationId xmlns:p14="http://schemas.microsoft.com/office/powerpoint/2010/main" val="436456040"/>
      </p:ext>
    </p:extLst>
  </p:cSld>
  <p:clrMapOvr>
    <a:masterClrMapping/>
  </p:clrMapOvr>
  <p:transition>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0"/>
                <a:solidFill>
                  <a:srgbClr val="FFFFFF"/>
                </a:solidFill>
                <a:effectLst>
                  <a:outerShdw blurRad="38100" dist="25400" dir="5400000" algn="ctr" rotWithShape="0">
                    <a:srgbClr val="6E747A">
                      <a:alpha val="43000"/>
                    </a:srgbClr>
                  </a:outerShdw>
                </a:effectLst>
              </a:rPr>
              <a:t>What’s new in Cognos Analytics?</a:t>
            </a:r>
            <a:endParaRPr lang="ar-EG" dirty="0">
              <a:ln w="0"/>
              <a:solidFill>
                <a:srgbClr val="FFFFFF"/>
              </a:solidFill>
              <a:effectLst>
                <a:outerShdw blurRad="38100" dist="25400" dir="5400000" algn="ctr" rotWithShape="0">
                  <a:srgbClr val="6E747A">
                    <a:alpha val="43000"/>
                  </a:srgbClr>
                </a:outerShdw>
              </a:effectLst>
            </a:endParaRPr>
          </a:p>
        </p:txBody>
      </p:sp>
      <p:sp>
        <p:nvSpPr>
          <p:cNvPr id="9" name="Text Placeholder 8"/>
          <p:cNvSpPr>
            <a:spLocks noGrp="1"/>
          </p:cNvSpPr>
          <p:nvPr>
            <p:ph type="body" sz="quarter" idx="10"/>
          </p:nvPr>
        </p:nvSpPr>
        <p:spPr>
          <a:xfrm>
            <a:off x="432000" y="3212215"/>
            <a:ext cx="8280000" cy="996033"/>
          </a:xfrm>
        </p:spPr>
        <p:txBody>
          <a:bodyPr lIns="36000" rIns="36000"/>
          <a:lstStyle/>
          <a:p>
            <a:pPr marL="0" indent="0">
              <a:buNone/>
            </a:pPr>
            <a:r>
              <a:rPr lang="en-US" sz="2400" dirty="0"/>
              <a:t>Changes from Cognos BI 10.2.2 to Cognos Analytics 11.0</a:t>
            </a:r>
          </a:p>
          <a:p>
            <a:pPr marL="0" indent="0">
              <a:buNone/>
            </a:pPr>
            <a:r>
              <a:rPr lang="en-US" sz="2400" dirty="0">
                <a:hlinkClick r:id="rId3"/>
              </a:rPr>
              <a:t>What's new in IBM Cognos Analytics</a:t>
            </a:r>
            <a:endParaRPr lang="en-US" sz="2400" dirty="0"/>
          </a:p>
        </p:txBody>
      </p:sp>
    </p:spTree>
    <p:extLst>
      <p:ext uri="{BB962C8B-B14F-4D97-AF65-F5344CB8AC3E}">
        <p14:creationId xmlns:p14="http://schemas.microsoft.com/office/powerpoint/2010/main" val="1587178971"/>
      </p:ext>
    </p:extLst>
  </p:cSld>
  <p:clrMapOvr>
    <a:masterClrMapping/>
  </p:clrMapOvr>
  <p:transition>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400" dirty="0"/>
              <a:t>New Features in Cognos Analytics 11</a:t>
            </a:r>
            <a:endParaRPr lang="ar-EG" sz="24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161</a:t>
            </a:fld>
            <a:endParaRPr lang="en-US" dirty="0"/>
          </a:p>
        </p:txBody>
      </p:sp>
      <p:sp>
        <p:nvSpPr>
          <p:cNvPr id="2" name="Content Placeholder 1"/>
          <p:cNvSpPr>
            <a:spLocks noGrp="1"/>
          </p:cNvSpPr>
          <p:nvPr>
            <p:ph idx="1"/>
          </p:nvPr>
        </p:nvSpPr>
        <p:spPr>
          <a:xfrm>
            <a:off x="0" y="720000"/>
            <a:ext cx="9144000" cy="3996000"/>
          </a:xfrm>
        </p:spPr>
        <p:txBody>
          <a:bodyPr lIns="108000" rIns="108000">
            <a:normAutofit/>
          </a:bodyPr>
          <a:lstStyle/>
          <a:p>
            <a:pPr marL="269875" indent="-269875"/>
            <a:r>
              <a:rPr lang="en-US" sz="2400" dirty="0">
                <a:solidFill>
                  <a:srgbClr val="0070C0"/>
                </a:solidFill>
              </a:rPr>
              <a:t>Data sets</a:t>
            </a:r>
            <a:r>
              <a:rPr lang="en-US" sz="2400" dirty="0"/>
              <a:t>: cashed data from a data module or package</a:t>
            </a:r>
          </a:p>
          <a:p>
            <a:pPr marL="269875" indent="-269875"/>
            <a:r>
              <a:rPr lang="en-US" sz="2400" dirty="0">
                <a:solidFill>
                  <a:srgbClr val="0070C0"/>
                </a:solidFill>
              </a:rPr>
              <a:t>Themes</a:t>
            </a:r>
          </a:p>
          <a:p>
            <a:pPr marL="269875" indent="-269875"/>
            <a:r>
              <a:rPr lang="en-US" sz="2400" dirty="0">
                <a:solidFill>
                  <a:srgbClr val="0070C0"/>
                </a:solidFill>
                <a:hlinkClick r:id="rId3"/>
              </a:rPr>
              <a:t>New and changed features</a:t>
            </a:r>
            <a:endParaRPr lang="en-US" sz="2400" dirty="0">
              <a:solidFill>
                <a:srgbClr val="000000"/>
              </a:solidFill>
            </a:endParaRPr>
          </a:p>
          <a:p>
            <a:pPr marL="269875" indent="-269875"/>
            <a:r>
              <a:rPr lang="en-GB" sz="2400" dirty="0">
                <a:solidFill>
                  <a:srgbClr val="000000"/>
                </a:solidFill>
                <a:hlinkClick r:id="rId4"/>
              </a:rPr>
              <a:t>Cognos Analytics – </a:t>
            </a:r>
            <a:br>
              <a:rPr lang="en-GB" sz="2400" dirty="0">
                <a:solidFill>
                  <a:srgbClr val="000000"/>
                </a:solidFill>
              </a:rPr>
            </a:br>
            <a:r>
              <a:rPr lang="en-GB" sz="2400" dirty="0">
                <a:solidFill>
                  <a:srgbClr val="000000"/>
                </a:solidFill>
                <a:hlinkClick r:id="rId4"/>
              </a:rPr>
              <a:t>New Features by Release</a:t>
            </a:r>
            <a:endParaRPr lang="en-US" sz="2400" dirty="0">
              <a:solidFill>
                <a:srgbClr val="000000"/>
              </a:solidFill>
            </a:endParaRPr>
          </a:p>
        </p:txBody>
      </p:sp>
      <p:pic>
        <p:nvPicPr>
          <p:cNvPr id="6" name="Picture 5">
            <a:extLst>
              <a:ext uri="{FF2B5EF4-FFF2-40B4-BE49-F238E27FC236}">
                <a16:creationId xmlns:a16="http://schemas.microsoft.com/office/drawing/2014/main" id="{E36A4C76-5772-4F26-996C-5455398142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2531" y="1131590"/>
            <a:ext cx="4739939" cy="4011910"/>
          </a:xfrm>
          <a:prstGeom prst="rect">
            <a:avLst/>
          </a:prstGeom>
          <a:ln w="6350">
            <a:solidFill>
              <a:schemeClr val="tx1"/>
            </a:solidFill>
          </a:ln>
        </p:spPr>
      </p:pic>
    </p:spTree>
    <p:extLst>
      <p:ext uri="{BB962C8B-B14F-4D97-AF65-F5344CB8AC3E}">
        <p14:creationId xmlns:p14="http://schemas.microsoft.com/office/powerpoint/2010/main" val="1623906325"/>
      </p:ext>
    </p:extLst>
  </p:cSld>
  <p:clrMapOvr>
    <a:masterClrMapping/>
  </p:clrMapOvr>
  <p:transition>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endParaRPr lang="ar-EG" dirty="0"/>
          </a:p>
        </p:txBody>
      </p:sp>
      <p:sp>
        <p:nvSpPr>
          <p:cNvPr id="7" name="Text Placeholder 6"/>
          <p:cNvSpPr>
            <a:spLocks noGrp="1"/>
          </p:cNvSpPr>
          <p:nvPr>
            <p:ph type="body" sz="quarter" idx="13"/>
          </p:nvPr>
        </p:nvSpPr>
        <p:spPr>
          <a:xfrm>
            <a:off x="252000" y="1222672"/>
            <a:ext cx="8640000" cy="1477328"/>
          </a:xfrm>
        </p:spPr>
        <p:txBody>
          <a:bodyPr/>
          <a:lstStyle/>
          <a:p>
            <a:pPr marL="0" indent="0">
              <a:lnSpc>
                <a:spcPct val="100000"/>
              </a:lnSpc>
            </a:pPr>
            <a:r>
              <a:rPr lang="en-US" dirty="0">
                <a:hlinkClick r:id="rId3"/>
              </a:rPr>
              <a:t>Functionality mapping from Cognos BI to Cognos Analytics</a:t>
            </a:r>
            <a:endParaRPr lang="ar-EG" dirty="0">
              <a:hlinkClick r:id="rId3"/>
            </a:endParaRPr>
          </a:p>
        </p:txBody>
      </p:sp>
      <p:sp>
        <p:nvSpPr>
          <p:cNvPr id="4" name="Slide Number Placeholder 3"/>
          <p:cNvSpPr>
            <a:spLocks noGrp="1"/>
          </p:cNvSpPr>
          <p:nvPr>
            <p:ph type="sldNum" sz="quarter" idx="4294967295"/>
          </p:nvPr>
        </p:nvSpPr>
        <p:spPr>
          <a:xfrm>
            <a:off x="0" y="4894263"/>
            <a:ext cx="2124075" cy="171450"/>
          </a:xfrm>
        </p:spPr>
        <p:txBody>
          <a:bodyPr/>
          <a:lstStyle/>
          <a:p>
            <a:fld id="{DA70603C-638D-4ADC-BB86-29D1E0E6A3CE}" type="slidenum">
              <a:rPr lang="en-US" smtClean="0"/>
              <a:pPr/>
              <a:t>162</a:t>
            </a:fld>
            <a:endParaRPr lang="en-US" dirty="0"/>
          </a:p>
        </p:txBody>
      </p:sp>
    </p:spTree>
    <p:extLst>
      <p:ext uri="{BB962C8B-B14F-4D97-AF65-F5344CB8AC3E}">
        <p14:creationId xmlns:p14="http://schemas.microsoft.com/office/powerpoint/2010/main" val="2645238989"/>
      </p:ext>
    </p:extLst>
  </p:cSld>
  <p:clrMapOvr>
    <a:masterClrMapping/>
  </p:clrMapOvr>
  <p:transition>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new reports</a:t>
            </a:r>
            <a:endParaRPr lang="ar-EG" dirty="0"/>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5" name="Slide Number Placeholder 4"/>
          <p:cNvSpPr>
            <a:spLocks noGrp="1"/>
          </p:cNvSpPr>
          <p:nvPr>
            <p:ph type="sldNum" sz="quarter" idx="10"/>
          </p:nvPr>
        </p:nvSpPr>
        <p:spPr/>
        <p:txBody>
          <a:bodyPr/>
          <a:lstStyle/>
          <a:p>
            <a:fld id="{243B09B9-FE11-485D-B193-4DE649C9C9A3}" type="slidenum">
              <a:rPr lang="en-US" smtClean="0"/>
              <a:pPr/>
              <a:t>163</a:t>
            </a:fld>
            <a:endParaRPr lang="en-US"/>
          </a:p>
        </p:txBody>
      </p:sp>
      <p:sp>
        <p:nvSpPr>
          <p:cNvPr id="15" name="Content Placeholder 14"/>
          <p:cNvSpPr>
            <a:spLocks noGrp="1"/>
          </p:cNvSpPr>
          <p:nvPr>
            <p:ph sz="quarter" idx="4"/>
          </p:nvPr>
        </p:nvSpPr>
        <p:spPr/>
        <p:txBody>
          <a:bodyPr/>
          <a:lstStyle/>
          <a:p>
            <a:r>
              <a:rPr lang="en-US" dirty="0"/>
              <a:t>Side panel &gt; New &gt; Report</a:t>
            </a:r>
            <a:endParaRPr lang="ar-EG" dirty="0"/>
          </a:p>
        </p:txBody>
      </p:sp>
      <p:sp>
        <p:nvSpPr>
          <p:cNvPr id="17" name="Content Placeholder 16"/>
          <p:cNvSpPr>
            <a:spLocks noGrp="1"/>
          </p:cNvSpPr>
          <p:nvPr>
            <p:ph sz="half" idx="2"/>
          </p:nvPr>
        </p:nvSpPr>
        <p:spPr/>
        <p:txBody>
          <a:bodyPr/>
          <a:lstStyle/>
          <a:p>
            <a:r>
              <a:rPr lang="en-US" dirty="0"/>
              <a:t>File &gt; New</a:t>
            </a:r>
          </a:p>
          <a:p>
            <a:endParaRPr lang="en-US" dirty="0"/>
          </a:p>
          <a:p>
            <a:endParaRPr lang="en-US" dirty="0"/>
          </a:p>
          <a:p>
            <a:endParaRPr lang="en-US" dirty="0"/>
          </a:p>
          <a:p>
            <a:endParaRPr lang="en-US" dirty="0"/>
          </a:p>
          <a:p>
            <a:endParaRPr lang="en-US" dirty="0"/>
          </a:p>
          <a:p>
            <a:r>
              <a:rPr lang="en-US" dirty="0">
                <a:solidFill>
                  <a:srgbClr val="0070C0"/>
                </a:solidFill>
              </a:rPr>
              <a:t>OR</a:t>
            </a:r>
            <a:r>
              <a:rPr lang="en-US" dirty="0"/>
              <a:t>: Toolbar: New</a:t>
            </a:r>
            <a:endParaRPr lang="ar-EG"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0167" y="1733458"/>
            <a:ext cx="1824214" cy="310388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6966" y="1544029"/>
            <a:ext cx="2415455" cy="174137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6468" y="3695210"/>
            <a:ext cx="2076450" cy="1352550"/>
          </a:xfrm>
          <a:prstGeom prst="rect">
            <a:avLst/>
          </a:prstGeom>
        </p:spPr>
      </p:pic>
    </p:spTree>
    <p:extLst>
      <p:ext uri="{BB962C8B-B14F-4D97-AF65-F5344CB8AC3E}">
        <p14:creationId xmlns:p14="http://schemas.microsoft.com/office/powerpoint/2010/main" val="590683040"/>
      </p:ext>
    </p:extLst>
  </p:cSld>
  <p:clrMapOvr>
    <a:masterClrMapping/>
  </p:clrMapOvr>
  <p:transition>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data items from Source tab</a:t>
            </a:r>
            <a:endParaRPr lang="ar-EG" dirty="0"/>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5" name="Slide Number Placeholder 4"/>
          <p:cNvSpPr>
            <a:spLocks noGrp="1"/>
          </p:cNvSpPr>
          <p:nvPr>
            <p:ph type="sldNum" sz="quarter" idx="10"/>
          </p:nvPr>
        </p:nvSpPr>
        <p:spPr/>
        <p:txBody>
          <a:bodyPr/>
          <a:lstStyle/>
          <a:p>
            <a:fld id="{243B09B9-FE11-485D-B193-4DE649C9C9A3}" type="slidenum">
              <a:rPr lang="en-US" smtClean="0"/>
              <a:pPr/>
              <a:t>164</a:t>
            </a:fld>
            <a:endParaRPr lang="en-US"/>
          </a:p>
        </p:txBody>
      </p:sp>
      <p:sp>
        <p:nvSpPr>
          <p:cNvPr id="15" name="Content Placeholder 14"/>
          <p:cNvSpPr>
            <a:spLocks noGrp="1"/>
          </p:cNvSpPr>
          <p:nvPr>
            <p:ph sz="quarter" idx="4"/>
          </p:nvPr>
        </p:nvSpPr>
        <p:spPr/>
        <p:txBody>
          <a:bodyPr/>
          <a:lstStyle/>
          <a:p>
            <a:r>
              <a:rPr lang="en-US" dirty="0"/>
              <a:t>Side panel &gt; Data &gt; Source</a:t>
            </a:r>
            <a:endParaRPr lang="ar-EG" dirty="0"/>
          </a:p>
        </p:txBody>
      </p:sp>
      <p:pic>
        <p:nvPicPr>
          <p:cNvPr id="16" name="Content Placeholder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5026" y="1713057"/>
            <a:ext cx="4246975" cy="2884737"/>
          </a:xfrm>
          <a:prstGeom prst="rect">
            <a:avLst/>
          </a:prstGeom>
        </p:spPr>
      </p:pic>
      <p:sp>
        <p:nvSpPr>
          <p:cNvPr id="17" name="Content Placeholder 16"/>
          <p:cNvSpPr>
            <a:spLocks noGrp="1"/>
          </p:cNvSpPr>
          <p:nvPr>
            <p:ph sz="half" idx="2"/>
          </p:nvPr>
        </p:nvSpPr>
        <p:spPr/>
        <p:txBody>
          <a:bodyPr/>
          <a:lstStyle/>
          <a:p>
            <a:r>
              <a:rPr lang="en-US" dirty="0"/>
              <a:t>Source tab</a:t>
            </a:r>
            <a:endParaRPr lang="ar-EG" dirty="0"/>
          </a:p>
        </p:txBody>
      </p:sp>
      <p:pic>
        <p:nvPicPr>
          <p:cNvPr id="18" name="Content Placeholder 8"/>
          <p:cNvPicPr>
            <a:picLocks noChangeAspect="1"/>
          </p:cNvPicPr>
          <p:nvPr/>
        </p:nvPicPr>
        <p:blipFill>
          <a:blip r:embed="rId4" cstate="print"/>
          <a:stretch>
            <a:fillRect/>
          </a:stretch>
        </p:blipFill>
        <p:spPr>
          <a:xfrm>
            <a:off x="328614" y="1541991"/>
            <a:ext cx="3810532" cy="3334215"/>
          </a:xfrm>
          <a:prstGeom prst="rect">
            <a:avLst/>
          </a:prstGeom>
        </p:spPr>
      </p:pic>
    </p:spTree>
    <p:extLst>
      <p:ext uri="{BB962C8B-B14F-4D97-AF65-F5344CB8AC3E}">
        <p14:creationId xmlns:p14="http://schemas.microsoft.com/office/powerpoint/2010/main" val="2994662554"/>
      </p:ext>
    </p:extLst>
  </p:cSld>
  <p:clrMapOvr>
    <a:masterClrMapping/>
  </p:clrMapOvr>
  <p:transition>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2400" dirty="0"/>
              <a:t>Page, Query, and Condition Explorer</a:t>
            </a:r>
          </a:p>
        </p:txBody>
      </p:sp>
      <p:sp>
        <p:nvSpPr>
          <p:cNvPr id="12" name="Text Placeholder 11"/>
          <p:cNvSpPr>
            <a:spLocks noGrp="1"/>
          </p:cNvSpPr>
          <p:nvPr>
            <p:ph type="body" idx="1"/>
          </p:nvPr>
        </p:nvSpPr>
        <p:spPr>
          <a:xfrm>
            <a:off x="252000" y="591530"/>
            <a:ext cx="4245388" cy="360000"/>
          </a:xfrm>
        </p:spPr>
        <p:txBody>
          <a:bodyPr>
            <a:normAutofit fontScale="92500" lnSpcReduction="20000"/>
          </a:bodyPr>
          <a:lstStyle/>
          <a:p>
            <a:r>
              <a:rPr lang="en-US" dirty="0"/>
              <a:t>Cognos BI</a:t>
            </a:r>
            <a:endParaRPr lang="ar-EG" dirty="0"/>
          </a:p>
        </p:txBody>
      </p:sp>
      <p:sp>
        <p:nvSpPr>
          <p:cNvPr id="6" name="Content Placeholder 5"/>
          <p:cNvSpPr>
            <a:spLocks noGrp="1"/>
          </p:cNvSpPr>
          <p:nvPr>
            <p:ph sz="half" idx="2"/>
          </p:nvPr>
        </p:nvSpPr>
        <p:spPr>
          <a:xfrm>
            <a:off x="252000" y="951530"/>
            <a:ext cx="4245388" cy="3941939"/>
          </a:xfrm>
        </p:spPr>
        <p:txBody>
          <a:bodyPr tIns="36000" bIns="36000">
            <a:normAutofit/>
          </a:bodyPr>
          <a:lstStyle/>
          <a:p>
            <a:r>
              <a:rPr lang="en-US" sz="2000" dirty="0"/>
              <a:t>Source pane</a:t>
            </a:r>
          </a:p>
          <a:p>
            <a:pPr marL="625475" lvl="1" indent="-279400">
              <a:buFont typeface="+mj-lt"/>
              <a:buAutoNum type="arabicParenR"/>
            </a:pPr>
            <a:r>
              <a:rPr lang="en-US" sz="1800" dirty="0"/>
              <a:t>Source, and Data Items tabs</a:t>
            </a:r>
          </a:p>
          <a:p>
            <a:pPr marL="625475" lvl="1" indent="-279400">
              <a:buFont typeface="+mj-lt"/>
              <a:buAutoNum type="arabicParenR"/>
            </a:pPr>
            <a:r>
              <a:rPr lang="en-US" sz="1800" dirty="0"/>
              <a:t>Toolbox</a:t>
            </a:r>
          </a:p>
          <a:p>
            <a:r>
              <a:rPr lang="en-US" sz="2000" dirty="0"/>
              <a:t>Explorer Bar</a:t>
            </a:r>
          </a:p>
          <a:p>
            <a:pPr marL="628650" lvl="1" indent="-282575">
              <a:buFont typeface="+mj-lt"/>
              <a:buAutoNum type="arabicParenR" startAt="3"/>
            </a:pPr>
            <a:r>
              <a:rPr lang="en-US" sz="1800" dirty="0"/>
              <a:t>Page Explorer</a:t>
            </a:r>
          </a:p>
          <a:p>
            <a:pPr marL="625475" lvl="1" indent="-279400">
              <a:buFont typeface="+mj-lt"/>
              <a:buAutoNum type="arabicParenR" startAt="3"/>
            </a:pPr>
            <a:r>
              <a:rPr lang="en-US" sz="1800" dirty="0"/>
              <a:t>Query Explorer</a:t>
            </a:r>
          </a:p>
          <a:p>
            <a:pPr marL="625475" lvl="1" indent="-279400">
              <a:buFont typeface="+mj-lt"/>
              <a:buAutoNum type="arabicParenR" startAt="3"/>
            </a:pPr>
            <a:r>
              <a:rPr lang="en-US" sz="1800" dirty="0"/>
              <a:t>Conditional Explorer</a:t>
            </a:r>
            <a:endParaRPr lang="ar-EG" sz="1800" dirty="0"/>
          </a:p>
        </p:txBody>
      </p:sp>
      <p:sp>
        <p:nvSpPr>
          <p:cNvPr id="13" name="Text Placeholder 12"/>
          <p:cNvSpPr>
            <a:spLocks noGrp="1"/>
          </p:cNvSpPr>
          <p:nvPr>
            <p:ph type="body" sz="quarter" idx="3"/>
          </p:nvPr>
        </p:nvSpPr>
        <p:spPr>
          <a:xfrm>
            <a:off x="4645026" y="591530"/>
            <a:ext cx="4246974" cy="360000"/>
          </a:xfrm>
        </p:spPr>
        <p:txBody>
          <a:bodyPr>
            <a:normAutofit fontScale="92500" lnSpcReduction="20000"/>
          </a:bodyPr>
          <a:lstStyle/>
          <a:p>
            <a:r>
              <a:rPr lang="en-US" dirty="0"/>
              <a:t>Cognos Analytics</a:t>
            </a:r>
            <a:endParaRPr lang="ar-EG" dirty="0"/>
          </a:p>
        </p:txBody>
      </p:sp>
      <p:sp>
        <p:nvSpPr>
          <p:cNvPr id="7" name="Content Placeholder 6"/>
          <p:cNvSpPr>
            <a:spLocks noGrp="1"/>
          </p:cNvSpPr>
          <p:nvPr>
            <p:ph sz="quarter" idx="4"/>
          </p:nvPr>
        </p:nvSpPr>
        <p:spPr>
          <a:xfrm>
            <a:off x="4645026" y="951530"/>
            <a:ext cx="4246974" cy="3941939"/>
          </a:xfrm>
        </p:spPr>
        <p:txBody>
          <a:bodyPr vert="horz" lIns="91440" tIns="36000" rIns="91440" bIns="36000" rtlCol="0">
            <a:normAutofit/>
          </a:bodyPr>
          <a:lstStyle/>
          <a:p>
            <a:pPr>
              <a:spcBef>
                <a:spcPts val="0"/>
              </a:spcBef>
            </a:pPr>
            <a:r>
              <a:rPr lang="en-US" sz="2000" dirty="0"/>
              <a:t>Data</a:t>
            </a:r>
          </a:p>
          <a:p>
            <a:pPr marL="625475" lvl="1" indent="-279400">
              <a:spcBef>
                <a:spcPts val="0"/>
              </a:spcBef>
              <a:buFont typeface="+mj-lt"/>
              <a:buAutoNum type="arabicParenR"/>
            </a:pPr>
            <a:r>
              <a:rPr lang="en-US" sz="1800" dirty="0"/>
              <a:t>Source &amp; Data Items</a:t>
            </a:r>
          </a:p>
          <a:p>
            <a:pPr marL="357188" indent="-347663">
              <a:spcBef>
                <a:spcPts val="0"/>
              </a:spcBef>
              <a:buFont typeface="+mj-lt"/>
              <a:buAutoNum type="arabicParenR" startAt="2"/>
            </a:pPr>
            <a:r>
              <a:rPr lang="en-US" sz="2200" dirty="0"/>
              <a:t>Toolbox</a:t>
            </a:r>
          </a:p>
          <a:p>
            <a:pPr marL="357188" indent="-347663">
              <a:spcBef>
                <a:spcPts val="0"/>
              </a:spcBef>
              <a:buFont typeface="+mj-lt"/>
              <a:buAutoNum type="arabicParenR" startAt="2"/>
            </a:pPr>
            <a:r>
              <a:rPr lang="en-US" sz="2200" dirty="0"/>
              <a:t>Pages</a:t>
            </a:r>
          </a:p>
          <a:p>
            <a:pPr>
              <a:spcBef>
                <a:spcPts val="0"/>
              </a:spcBef>
            </a:pPr>
            <a:r>
              <a:rPr lang="en-US" sz="2000" dirty="0"/>
              <a:t>Queries</a:t>
            </a:r>
          </a:p>
          <a:p>
            <a:pPr marL="688975" lvl="1" indent="-342900">
              <a:spcBef>
                <a:spcPts val="0"/>
              </a:spcBef>
              <a:buFont typeface="+mj-lt"/>
              <a:buAutoNum type="arabicParenR" startAt="4"/>
            </a:pPr>
            <a:r>
              <a:rPr lang="en-US" sz="1800" dirty="0"/>
              <a:t>Query explorer</a:t>
            </a:r>
          </a:p>
          <a:p>
            <a:pPr marL="688975" lvl="1" indent="-342900">
              <a:spcBef>
                <a:spcPts val="0"/>
              </a:spcBef>
              <a:buFont typeface="+mj-lt"/>
              <a:buAutoNum type="arabicParenR" startAt="4"/>
            </a:pPr>
            <a:r>
              <a:rPr lang="en-US" sz="1800" dirty="0"/>
              <a:t>Condition explorer</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165</a:t>
            </a:fld>
            <a:endParaRPr lang="en-US"/>
          </a:p>
        </p:txBody>
      </p:sp>
      <p:pic>
        <p:nvPicPr>
          <p:cNvPr id="9" name="Picture 8">
            <a:extLst>
              <a:ext uri="{FF2B5EF4-FFF2-40B4-BE49-F238E27FC236}">
                <a16:creationId xmlns:a16="http://schemas.microsoft.com/office/drawing/2014/main" id="{2D7C8F78-B0CD-41CA-89A5-21BEDB3F1420}"/>
              </a:ext>
            </a:extLst>
          </p:cNvPr>
          <p:cNvPicPr>
            <a:picLocks noChangeAspect="1"/>
          </p:cNvPicPr>
          <p:nvPr/>
        </p:nvPicPr>
        <p:blipFill>
          <a:blip r:embed="rId3" cstate="print"/>
          <a:stretch>
            <a:fillRect/>
          </a:stretch>
        </p:blipFill>
        <p:spPr>
          <a:xfrm>
            <a:off x="1088640" y="3031716"/>
            <a:ext cx="2572109" cy="2105319"/>
          </a:xfrm>
          <a:prstGeom prst="rect">
            <a:avLst/>
          </a:prstGeom>
        </p:spPr>
      </p:pic>
      <p:pic>
        <p:nvPicPr>
          <p:cNvPr id="10" name="Picture 9">
            <a:extLst>
              <a:ext uri="{FF2B5EF4-FFF2-40B4-BE49-F238E27FC236}">
                <a16:creationId xmlns:a16="http://schemas.microsoft.com/office/drawing/2014/main" id="{E88B138B-43C9-4781-8477-A71E62A87208}"/>
              </a:ext>
            </a:extLst>
          </p:cNvPr>
          <p:cNvPicPr>
            <a:picLocks noChangeAspect="1"/>
          </p:cNvPicPr>
          <p:nvPr/>
        </p:nvPicPr>
        <p:blipFill>
          <a:blip r:embed="rId4" cstate="print"/>
          <a:stretch>
            <a:fillRect/>
          </a:stretch>
        </p:blipFill>
        <p:spPr>
          <a:xfrm>
            <a:off x="5288517" y="3156431"/>
            <a:ext cx="2959991" cy="1987069"/>
          </a:xfrm>
          <a:prstGeom prst="rect">
            <a:avLst/>
          </a:prstGeom>
        </p:spPr>
      </p:pic>
    </p:spTree>
    <p:extLst>
      <p:ext uri="{BB962C8B-B14F-4D97-AF65-F5344CB8AC3E}">
        <p14:creationId xmlns:p14="http://schemas.microsoft.com/office/powerpoint/2010/main" val="3045915537"/>
      </p:ext>
    </p:extLst>
  </p:cSld>
  <p:clrMapOvr>
    <a:masterClrMapping/>
  </p:clrMapOvr>
  <p:transition>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filters</a:t>
            </a:r>
            <a:endParaRPr lang="ar-EG" dirty="0"/>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5" name="Slide Number Placeholder 4"/>
          <p:cNvSpPr>
            <a:spLocks noGrp="1"/>
          </p:cNvSpPr>
          <p:nvPr>
            <p:ph type="sldNum" sz="quarter" idx="10"/>
          </p:nvPr>
        </p:nvSpPr>
        <p:spPr/>
        <p:txBody>
          <a:bodyPr/>
          <a:lstStyle/>
          <a:p>
            <a:fld id="{243B09B9-FE11-485D-B193-4DE649C9C9A3}" type="slidenum">
              <a:rPr lang="en-US" smtClean="0"/>
              <a:pPr/>
              <a:t>166</a:t>
            </a:fld>
            <a:endParaRPr lang="en-US"/>
          </a:p>
        </p:txBody>
      </p:sp>
      <p:sp>
        <p:nvSpPr>
          <p:cNvPr id="15" name="Content Placeholder 14"/>
          <p:cNvSpPr>
            <a:spLocks noGrp="1"/>
          </p:cNvSpPr>
          <p:nvPr>
            <p:ph sz="quarter" idx="4"/>
          </p:nvPr>
        </p:nvSpPr>
        <p:spPr/>
        <p:txBody>
          <a:bodyPr/>
          <a:lstStyle/>
          <a:p>
            <a:r>
              <a:rPr lang="en-US" dirty="0"/>
              <a:t>Select container &gt; Filters &gt; Edit Filters…</a:t>
            </a:r>
            <a:endParaRPr lang="ar-EG" dirty="0"/>
          </a:p>
        </p:txBody>
      </p:sp>
      <p:sp>
        <p:nvSpPr>
          <p:cNvPr id="17" name="Content Placeholder 16"/>
          <p:cNvSpPr>
            <a:spLocks noGrp="1"/>
          </p:cNvSpPr>
          <p:nvPr>
            <p:ph sz="half" idx="2"/>
          </p:nvPr>
        </p:nvSpPr>
        <p:spPr/>
        <p:txBody>
          <a:bodyPr/>
          <a:lstStyle/>
          <a:p>
            <a:r>
              <a:rPr lang="en-US" dirty="0"/>
              <a:t>Click anywhere in the data container</a:t>
            </a:r>
          </a:p>
          <a:p>
            <a:r>
              <a:rPr lang="en-US" dirty="0"/>
              <a:t>Toolbar: Filters &gt; Edit Filters</a:t>
            </a:r>
            <a:endParaRPr lang="ar-EG" dirty="0"/>
          </a:p>
        </p:txBody>
      </p:sp>
      <p:pic>
        <p:nvPicPr>
          <p:cNvPr id="3" name="Picture 2"/>
          <p:cNvPicPr>
            <a:picLocks noChangeAspect="1"/>
          </p:cNvPicPr>
          <p:nvPr/>
        </p:nvPicPr>
        <p:blipFill>
          <a:blip r:embed="rId3" cstate="print"/>
          <a:stretch>
            <a:fillRect/>
          </a:stretch>
        </p:blipFill>
        <p:spPr>
          <a:xfrm>
            <a:off x="5508513" y="2415758"/>
            <a:ext cx="2520000" cy="270301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6966" y="2291236"/>
            <a:ext cx="2415455" cy="2841712"/>
          </a:xfrm>
          <a:prstGeom prst="rect">
            <a:avLst/>
          </a:prstGeom>
        </p:spPr>
      </p:pic>
    </p:spTree>
    <p:extLst>
      <p:ext uri="{BB962C8B-B14F-4D97-AF65-F5344CB8AC3E}">
        <p14:creationId xmlns:p14="http://schemas.microsoft.com/office/powerpoint/2010/main" val="2730536418"/>
      </p:ext>
    </p:extLst>
  </p:cSld>
  <p:clrMapOvr>
    <a:masterClrMapping/>
  </p:clrMapOvr>
  <p:transition>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 properties</a:t>
            </a:r>
            <a:endParaRPr lang="ar-EG" dirty="0"/>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5" name="Slide Number Placeholder 4"/>
          <p:cNvSpPr>
            <a:spLocks noGrp="1"/>
          </p:cNvSpPr>
          <p:nvPr>
            <p:ph type="sldNum" sz="quarter" idx="10"/>
          </p:nvPr>
        </p:nvSpPr>
        <p:spPr/>
        <p:txBody>
          <a:bodyPr/>
          <a:lstStyle/>
          <a:p>
            <a:fld id="{243B09B9-FE11-485D-B193-4DE649C9C9A3}" type="slidenum">
              <a:rPr lang="en-US" smtClean="0"/>
              <a:pPr/>
              <a:t>167</a:t>
            </a:fld>
            <a:endParaRPr lang="en-US"/>
          </a:p>
        </p:txBody>
      </p:sp>
      <p:sp>
        <p:nvSpPr>
          <p:cNvPr id="6" name="Content Placeholder 5"/>
          <p:cNvSpPr>
            <a:spLocks noGrp="1"/>
          </p:cNvSpPr>
          <p:nvPr>
            <p:ph sz="half" idx="2"/>
          </p:nvPr>
        </p:nvSpPr>
        <p:spPr/>
        <p:txBody>
          <a:bodyPr/>
          <a:lstStyle/>
          <a:p>
            <a:pPr>
              <a:spcBef>
                <a:spcPts val="0"/>
              </a:spcBef>
            </a:pPr>
            <a:r>
              <a:rPr lang="en-US" dirty="0"/>
              <a:t>Aggregate Function</a:t>
            </a:r>
          </a:p>
          <a:p>
            <a:pPr>
              <a:spcBef>
                <a:spcPts val="0"/>
              </a:spcBef>
            </a:pPr>
            <a:r>
              <a:rPr lang="en-US" dirty="0"/>
              <a:t>Rollup Aggregate Function</a:t>
            </a:r>
          </a:p>
        </p:txBody>
      </p:sp>
      <p:sp>
        <p:nvSpPr>
          <p:cNvPr id="7" name="Content Placeholder 6"/>
          <p:cNvSpPr>
            <a:spLocks noGrp="1"/>
          </p:cNvSpPr>
          <p:nvPr>
            <p:ph sz="quarter" idx="4"/>
          </p:nvPr>
        </p:nvSpPr>
        <p:spPr/>
        <p:txBody>
          <a:bodyPr/>
          <a:lstStyle/>
          <a:p>
            <a:pPr>
              <a:spcBef>
                <a:spcPts val="0"/>
              </a:spcBef>
            </a:pPr>
            <a:r>
              <a:rPr lang="en-US" dirty="0"/>
              <a:t>Detail aggregation</a:t>
            </a:r>
          </a:p>
          <a:p>
            <a:pPr>
              <a:spcBef>
                <a:spcPts val="0"/>
              </a:spcBef>
            </a:pPr>
            <a:r>
              <a:rPr lang="en-US" dirty="0"/>
              <a:t>Summary aggregation</a:t>
            </a:r>
          </a:p>
        </p:txBody>
      </p:sp>
      <p:pic>
        <p:nvPicPr>
          <p:cNvPr id="3" name="Picture 2"/>
          <p:cNvPicPr>
            <a:picLocks noChangeAspect="1"/>
          </p:cNvPicPr>
          <p:nvPr/>
        </p:nvPicPr>
        <p:blipFill>
          <a:blip r:embed="rId3" cstate="print"/>
          <a:stretch>
            <a:fillRect/>
          </a:stretch>
        </p:blipFill>
        <p:spPr>
          <a:xfrm>
            <a:off x="745691" y="2011763"/>
            <a:ext cx="3258005" cy="2734057"/>
          </a:xfrm>
          <a:prstGeom prst="rect">
            <a:avLst/>
          </a:prstGeom>
        </p:spPr>
      </p:pic>
      <p:pic>
        <p:nvPicPr>
          <p:cNvPr id="4" name="Picture 3"/>
          <p:cNvPicPr>
            <a:picLocks noChangeAspect="1"/>
          </p:cNvPicPr>
          <p:nvPr/>
        </p:nvPicPr>
        <p:blipFill>
          <a:blip r:embed="rId4" cstate="print"/>
          <a:stretch>
            <a:fillRect/>
          </a:stretch>
        </p:blipFill>
        <p:spPr>
          <a:xfrm>
            <a:off x="5168089" y="2178473"/>
            <a:ext cx="3200847" cy="2400635"/>
          </a:xfrm>
          <a:prstGeom prst="rect">
            <a:avLst/>
          </a:prstGeom>
        </p:spPr>
      </p:pic>
      <p:sp>
        <p:nvSpPr>
          <p:cNvPr id="14" name="Members"/>
          <p:cNvSpPr/>
          <p:nvPr/>
        </p:nvSpPr>
        <p:spPr bwMode="auto">
          <a:xfrm>
            <a:off x="881590" y="3606865"/>
            <a:ext cx="3122106" cy="360040"/>
          </a:xfrm>
          <a:prstGeom prst="rect">
            <a:avLst/>
          </a:prstGeom>
          <a:solidFill>
            <a:srgbClr val="66FFFF">
              <a:alpha val="20000"/>
            </a:srgbClr>
          </a:solid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7200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endParaRPr kumimoji="0" lang="en-US" sz="1800" b="1" i="0" u="none" strike="noStrike" cap="none" normalizeH="0" baseline="0" dirty="0">
              <a:ln>
                <a:noFill/>
              </a:ln>
              <a:solidFill>
                <a:srgbClr val="191919"/>
              </a:solidFill>
              <a:effectLst/>
              <a:latin typeface="HelvNeue Light for IBM" pitchFamily="34" charset="0"/>
            </a:endParaRPr>
          </a:p>
        </p:txBody>
      </p:sp>
      <p:sp>
        <p:nvSpPr>
          <p:cNvPr id="15" name="Members"/>
          <p:cNvSpPr/>
          <p:nvPr/>
        </p:nvSpPr>
        <p:spPr bwMode="auto">
          <a:xfrm>
            <a:off x="5168088" y="3426845"/>
            <a:ext cx="3200847" cy="360040"/>
          </a:xfrm>
          <a:prstGeom prst="rect">
            <a:avLst/>
          </a:prstGeom>
          <a:solidFill>
            <a:srgbClr val="66FFFF">
              <a:alpha val="20000"/>
            </a:srgbClr>
          </a:solid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7200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endParaRPr kumimoji="0" lang="en-US" sz="1800" b="1" i="0" u="none" strike="noStrike" cap="none" normalizeH="0" baseline="0" dirty="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72986969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Switching page views</a:t>
            </a:r>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6" name="Content Placeholder 5"/>
          <p:cNvSpPr>
            <a:spLocks noGrp="1"/>
          </p:cNvSpPr>
          <p:nvPr>
            <p:ph sz="half" idx="2"/>
          </p:nvPr>
        </p:nvSpPr>
        <p:spPr/>
        <p:txBody>
          <a:bodyPr/>
          <a:lstStyle/>
          <a:p>
            <a:r>
              <a:rPr lang="en-US" dirty="0"/>
              <a:t>Explorer Bar or View menu</a:t>
            </a:r>
          </a:p>
          <a:p>
            <a:pPr lvl="1"/>
            <a:r>
              <a:rPr lang="en-US" dirty="0"/>
              <a:t>Page design</a:t>
            </a:r>
          </a:p>
          <a:p>
            <a:pPr lvl="1"/>
            <a:r>
              <a:rPr lang="en-US" dirty="0"/>
              <a:t>Page structure</a:t>
            </a:r>
            <a:endParaRPr lang="ar-EG" dirty="0"/>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7" name="Content Placeholder 6"/>
          <p:cNvSpPr>
            <a:spLocks noGrp="1"/>
          </p:cNvSpPr>
          <p:nvPr>
            <p:ph sz="quarter" idx="4"/>
          </p:nvPr>
        </p:nvSpPr>
        <p:spPr/>
        <p:txBody>
          <a:bodyPr>
            <a:normAutofit/>
          </a:bodyPr>
          <a:lstStyle/>
          <a:p>
            <a:pPr>
              <a:spcBef>
                <a:spcPts val="0"/>
              </a:spcBef>
            </a:pPr>
            <a:r>
              <a:rPr lang="en-US" sz="2000" dirty="0"/>
              <a:t>Application bar &gt; Page views</a:t>
            </a:r>
          </a:p>
          <a:p>
            <a:pPr lvl="1">
              <a:spcBef>
                <a:spcPts val="0"/>
              </a:spcBef>
            </a:pPr>
            <a:r>
              <a:rPr lang="en-US" sz="1800" dirty="0"/>
              <a:t>Page design</a:t>
            </a:r>
          </a:p>
          <a:p>
            <a:pPr lvl="1">
              <a:spcBef>
                <a:spcPts val="0"/>
              </a:spcBef>
            </a:pPr>
            <a:r>
              <a:rPr lang="en-US" sz="1800" dirty="0"/>
              <a:t>Page preview</a:t>
            </a:r>
          </a:p>
          <a:p>
            <a:pPr lvl="1">
              <a:spcBef>
                <a:spcPts val="0"/>
              </a:spcBef>
            </a:pPr>
            <a:r>
              <a:rPr lang="en-US" sz="1800" dirty="0"/>
              <a:t>Page structure</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168</a:t>
            </a:fld>
            <a:endParaRPr lang="en-US"/>
          </a:p>
        </p:txBody>
      </p:sp>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829" y="2692887"/>
            <a:ext cx="1462028" cy="201958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3484" y="2511887"/>
            <a:ext cx="2577866" cy="23815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7072" y="2083569"/>
            <a:ext cx="1181100" cy="2628900"/>
          </a:xfrm>
          <a:prstGeom prst="rect">
            <a:avLst/>
          </a:prstGeom>
        </p:spPr>
      </p:pic>
    </p:spTree>
    <p:extLst>
      <p:ext uri="{BB962C8B-B14F-4D97-AF65-F5344CB8AC3E}">
        <p14:creationId xmlns:p14="http://schemas.microsoft.com/office/powerpoint/2010/main" val="664740099"/>
      </p:ext>
    </p:extLst>
  </p:cSld>
  <p:clrMapOvr>
    <a:masterClrMapping/>
  </p:clrMapOvr>
  <p:transition>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Allow drill-up &amp; drill-down for dimensional reports</a:t>
            </a:r>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6" name="Content Placeholder 5"/>
          <p:cNvSpPr>
            <a:spLocks noGrp="1"/>
          </p:cNvSpPr>
          <p:nvPr>
            <p:ph sz="half" idx="2"/>
          </p:nvPr>
        </p:nvSpPr>
        <p:spPr/>
        <p:txBody>
          <a:bodyPr lIns="36000" tIns="36000" rIns="36000" bIns="36000"/>
          <a:lstStyle/>
          <a:p>
            <a:r>
              <a:rPr lang="en-US" dirty="0"/>
              <a:t>Data &gt; Drill Behavior &gt; Basic</a:t>
            </a:r>
            <a:br>
              <a:rPr lang="en-US" dirty="0"/>
            </a:br>
            <a:r>
              <a:rPr lang="en-US" dirty="0"/>
              <a:t>&gt; Report output drill capabilities</a:t>
            </a:r>
            <a:br>
              <a:rPr lang="en-US" dirty="0"/>
            </a:br>
            <a:r>
              <a:rPr lang="en-US" dirty="0"/>
              <a:t>&gt; Allow drill-up and drill-down</a:t>
            </a:r>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7" name="Content Placeholder 6"/>
          <p:cNvSpPr>
            <a:spLocks noGrp="1"/>
          </p:cNvSpPr>
          <p:nvPr>
            <p:ph sz="quarter" idx="4"/>
          </p:nvPr>
        </p:nvSpPr>
        <p:spPr/>
        <p:txBody>
          <a:bodyPr>
            <a:normAutofit/>
          </a:bodyPr>
          <a:lstStyle/>
          <a:p>
            <a:pPr>
              <a:spcBef>
                <a:spcPts val="0"/>
              </a:spcBef>
            </a:pPr>
            <a:r>
              <a:rPr lang="en-US" sz="2000" dirty="0"/>
              <a:t>Pages &gt; Report</a:t>
            </a:r>
          </a:p>
          <a:p>
            <a:pPr>
              <a:spcBef>
                <a:spcPts val="0"/>
              </a:spcBef>
            </a:pPr>
            <a:r>
              <a:rPr lang="en-US" sz="2000" dirty="0"/>
              <a:t>Application bar</a:t>
            </a:r>
            <a:br>
              <a:rPr lang="en-US" sz="2000" dirty="0"/>
            </a:br>
            <a:r>
              <a:rPr lang="en-US" sz="2000" dirty="0"/>
              <a:t>&gt; Properties</a:t>
            </a:r>
          </a:p>
          <a:p>
            <a:pPr>
              <a:spcBef>
                <a:spcPts val="0"/>
              </a:spcBef>
            </a:pPr>
            <a:r>
              <a:rPr lang="en-US" sz="2000" dirty="0"/>
              <a:t>Drill-up and</a:t>
            </a:r>
            <a:br>
              <a:rPr lang="en-US" sz="2000" dirty="0"/>
            </a:br>
            <a:r>
              <a:rPr lang="en-US" sz="2000" dirty="0"/>
              <a:t>Drill-down</a:t>
            </a:r>
            <a:endParaRPr lang="en-US" sz="1800" dirty="0"/>
          </a:p>
        </p:txBody>
      </p:sp>
      <p:sp>
        <p:nvSpPr>
          <p:cNvPr id="5" name="Slide Number Placeholder 4"/>
          <p:cNvSpPr>
            <a:spLocks noGrp="1"/>
          </p:cNvSpPr>
          <p:nvPr>
            <p:ph type="sldNum" sz="quarter" idx="10"/>
          </p:nvPr>
        </p:nvSpPr>
        <p:spPr/>
        <p:txBody>
          <a:bodyPr/>
          <a:lstStyle/>
          <a:p>
            <a:fld id="{243B09B9-FE11-485D-B193-4DE649C9C9A3}" type="slidenum">
              <a:rPr lang="en-US" smtClean="0"/>
              <a:pPr/>
              <a:t>169</a:t>
            </a:fld>
            <a:endParaRPr lang="en-US"/>
          </a:p>
        </p:txBody>
      </p:sp>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20" y="2682384"/>
            <a:ext cx="1462028" cy="186689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3167" y="2682384"/>
            <a:ext cx="2898040" cy="2004601"/>
          </a:xfrm>
          <a:prstGeom prst="rect">
            <a:avLst/>
          </a:prstGeom>
        </p:spPr>
      </p:pic>
      <p:pic>
        <p:nvPicPr>
          <p:cNvPr id="9" name="Picture 8">
            <a:extLst>
              <a:ext uri="{FF2B5EF4-FFF2-40B4-BE49-F238E27FC236}">
                <a16:creationId xmlns:a16="http://schemas.microsoft.com/office/drawing/2014/main" id="{09952D11-40FA-4011-84F1-3C989D679EFF}"/>
              </a:ext>
            </a:extLst>
          </p:cNvPr>
          <p:cNvPicPr>
            <a:picLocks noChangeAspect="1"/>
          </p:cNvPicPr>
          <p:nvPr/>
        </p:nvPicPr>
        <p:blipFill>
          <a:blip r:embed="rId5" cstate="print"/>
          <a:stretch>
            <a:fillRect/>
          </a:stretch>
        </p:blipFill>
        <p:spPr>
          <a:xfrm>
            <a:off x="4752020" y="2682383"/>
            <a:ext cx="1985379" cy="2454651"/>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7496" y="1311610"/>
            <a:ext cx="2436503" cy="3831889"/>
          </a:xfrm>
          <a:prstGeom prst="rect">
            <a:avLst/>
          </a:prstGeom>
        </p:spPr>
      </p:pic>
    </p:spTree>
    <p:extLst>
      <p:ext uri="{BB962C8B-B14F-4D97-AF65-F5344CB8AC3E}">
        <p14:creationId xmlns:p14="http://schemas.microsoft.com/office/powerpoint/2010/main" val="2245821133"/>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77" name="Rectangle 69"/>
          <p:cNvSpPr>
            <a:spLocks noGrp="1" noChangeArrowheads="1"/>
          </p:cNvSpPr>
          <p:nvPr>
            <p:ph idx="1"/>
          </p:nvPr>
        </p:nvSpPr>
        <p:spPr/>
        <p:txBody>
          <a:bodyPr>
            <a:normAutofit/>
          </a:bodyPr>
          <a:lstStyle/>
          <a:p>
            <a:r>
              <a:rPr lang="en-US" sz="2000" dirty="0"/>
              <a:t>Metadata model provides a </a:t>
            </a:r>
            <a:r>
              <a:rPr lang="en-US" sz="2000" dirty="0">
                <a:solidFill>
                  <a:schemeClr val="accent6"/>
                </a:solidFill>
              </a:rPr>
              <a:t>business presentation</a:t>
            </a:r>
            <a:r>
              <a:rPr lang="en-US" sz="2000" dirty="0"/>
              <a:t> view of data sources</a:t>
            </a:r>
          </a:p>
          <a:p>
            <a:r>
              <a:rPr lang="en-US" sz="2000" dirty="0"/>
              <a:t>Use the model to </a:t>
            </a:r>
            <a:r>
              <a:rPr lang="en-US" sz="2000" dirty="0">
                <a:solidFill>
                  <a:schemeClr val="accent6"/>
                </a:solidFill>
              </a:rPr>
              <a:t>analyze</a:t>
            </a:r>
            <a:r>
              <a:rPr lang="en-US" sz="2000" dirty="0"/>
              <a:t> and </a:t>
            </a:r>
            <a:r>
              <a:rPr lang="en-US" sz="2000" dirty="0">
                <a:solidFill>
                  <a:schemeClr val="accent6"/>
                </a:solidFill>
              </a:rPr>
              <a:t>report</a:t>
            </a:r>
            <a:r>
              <a:rPr lang="en-US" sz="2000" dirty="0"/>
              <a:t> on their data sources</a:t>
            </a:r>
          </a:p>
          <a:p>
            <a:endParaRPr lang="en-US" sz="2000" dirty="0"/>
          </a:p>
          <a:p>
            <a:endParaRPr lang="en-US" sz="2000" dirty="0"/>
          </a:p>
          <a:p>
            <a:r>
              <a:rPr lang="en-US" sz="2000" dirty="0"/>
              <a:t>In Cognos Analytics</a:t>
            </a:r>
          </a:p>
          <a:p>
            <a:pPr lvl="1"/>
            <a:r>
              <a:rPr lang="en-US" sz="2000" dirty="0"/>
              <a:t>Easy access to data</a:t>
            </a:r>
            <a:br>
              <a:rPr lang="en-US" sz="2000" dirty="0"/>
            </a:br>
            <a:r>
              <a:rPr lang="en-US" sz="2000" dirty="0"/>
              <a:t>(enterprise/personal)</a:t>
            </a:r>
          </a:p>
          <a:p>
            <a:pPr lvl="1"/>
            <a:r>
              <a:rPr lang="en-US" sz="2000" dirty="0"/>
              <a:t>Easily </a:t>
            </a:r>
            <a:r>
              <a:rPr lang="en-US" sz="2000" dirty="0">
                <a:solidFill>
                  <a:srgbClr val="0070C0"/>
                </a:solidFill>
              </a:rPr>
              <a:t>combine Data Modules</a:t>
            </a:r>
          </a:p>
          <a:p>
            <a:pPr lvl="1"/>
            <a:r>
              <a:rPr lang="en-US" sz="2000" dirty="0">
                <a:solidFill>
                  <a:srgbClr val="00B050"/>
                </a:solidFill>
              </a:rPr>
              <a:t>Intent-driven modeling</a:t>
            </a:r>
          </a:p>
          <a:p>
            <a:pPr lvl="1"/>
            <a:r>
              <a:rPr lang="en-US" sz="2000" dirty="0"/>
              <a:t>Accelerated authoring and testing</a:t>
            </a:r>
          </a:p>
        </p:txBody>
      </p:sp>
      <p:sp>
        <p:nvSpPr>
          <p:cNvPr id="43076" name="Rectangle 68"/>
          <p:cNvSpPr>
            <a:spLocks noGrp="1" noChangeArrowheads="1"/>
          </p:cNvSpPr>
          <p:nvPr>
            <p:ph type="title"/>
          </p:nvPr>
        </p:nvSpPr>
        <p:spPr/>
        <p:txBody>
          <a:bodyPr>
            <a:normAutofit/>
          </a:bodyPr>
          <a:lstStyle/>
          <a:p>
            <a:r>
              <a:rPr lang="en-US" dirty="0"/>
              <a:t>Model data with IBM Cognos Analytics</a:t>
            </a:r>
          </a:p>
        </p:txBody>
      </p:sp>
      <p:grpSp>
        <p:nvGrpSpPr>
          <p:cNvPr id="43105" name="Group 97"/>
          <p:cNvGrpSpPr>
            <a:grpSpLocks/>
          </p:cNvGrpSpPr>
          <p:nvPr/>
        </p:nvGrpSpPr>
        <p:grpSpPr bwMode="auto">
          <a:xfrm>
            <a:off x="4596522" y="1750850"/>
            <a:ext cx="4160943" cy="2936135"/>
            <a:chOff x="1030" y="1274"/>
            <a:chExt cx="1959" cy="1864"/>
          </a:xfrm>
        </p:grpSpPr>
        <p:sp>
          <p:nvSpPr>
            <p:cNvPr id="43051" name="AutoShape 43"/>
            <p:cNvSpPr>
              <a:spLocks noChangeArrowheads="1"/>
            </p:cNvSpPr>
            <p:nvPr/>
          </p:nvSpPr>
          <p:spPr bwMode="auto">
            <a:xfrm>
              <a:off x="1954" y="2237"/>
              <a:ext cx="540" cy="438"/>
            </a:xfrm>
            <a:prstGeom prst="cube">
              <a:avLst>
                <a:gd name="adj" fmla="val 25000"/>
              </a:avLst>
            </a:prstGeom>
            <a:solidFill>
              <a:srgbClr val="4D4D4D"/>
            </a:solidFill>
            <a:ln>
              <a:noFill/>
            </a:ln>
            <a:effectLst>
              <a:prstShdw prst="shdw17" dist="17961" dir="2700000">
                <a:srgbClr val="4D4D4D">
                  <a:gamma/>
                  <a:shade val="60000"/>
                  <a:invGamma/>
                </a:srgbClr>
              </a:prstShdw>
            </a:effectLst>
            <a:extLst>
              <a:ext uri="{91240B29-F687-4F45-9708-019B960494DF}">
                <a14:hiddenLine xmlns:a14="http://schemas.microsoft.com/office/drawing/2010/main" w="9525">
                  <a:solidFill>
                    <a:schemeClr val="bg1"/>
                  </a:solidFill>
                  <a:miter lim="800000"/>
                  <a:headEnd/>
                  <a:tailEnd/>
                </a14:hiddenLine>
              </a:ext>
            </a:extLst>
          </p:spPr>
          <p:txBody>
            <a:bodyPr wrap="none" lIns="91428" tIns="45714" rIns="91428" bIns="45714" anchor="ctr"/>
            <a:lstStyle/>
            <a:p>
              <a:pPr algn="ctr" eaLnBrk="1" hangingPunct="1"/>
              <a:r>
                <a:rPr lang="en-US" sz="2100" b="1" dirty="0">
                  <a:solidFill>
                    <a:schemeClr val="bg1"/>
                  </a:solidFill>
                  <a:latin typeface="Times New Roman" pitchFamily="18" charset="0"/>
                </a:rPr>
                <a:t>Cubes</a:t>
              </a:r>
            </a:p>
          </p:txBody>
        </p:sp>
        <p:sp>
          <p:nvSpPr>
            <p:cNvPr id="43056" name="AutoShape 48"/>
            <p:cNvSpPr>
              <a:spLocks noChangeArrowheads="1"/>
            </p:cNvSpPr>
            <p:nvPr/>
          </p:nvSpPr>
          <p:spPr bwMode="auto">
            <a:xfrm>
              <a:off x="2378" y="2718"/>
              <a:ext cx="611" cy="354"/>
            </a:xfrm>
            <a:prstGeom prst="can">
              <a:avLst>
                <a:gd name="adj" fmla="val 25000"/>
              </a:avLst>
            </a:prstGeom>
            <a:solidFill>
              <a:srgbClr val="336600"/>
            </a:solidFill>
            <a:ln>
              <a:noFill/>
            </a:ln>
            <a:effectLst>
              <a:prstShdw prst="shdw17" dist="17961" dir="2700000">
                <a:srgbClr val="336600">
                  <a:gamma/>
                  <a:shade val="60000"/>
                  <a:invGamma/>
                </a:srgbClr>
              </a:prstShdw>
            </a:effectLst>
            <a:extLst>
              <a:ext uri="{91240B29-F687-4F45-9708-019B960494DF}">
                <a14:hiddenLine xmlns:a14="http://schemas.microsoft.com/office/drawing/2010/main" w="9525">
                  <a:solidFill>
                    <a:schemeClr val="bg1"/>
                  </a:solidFill>
                  <a:round/>
                  <a:headEnd/>
                  <a:tailEnd/>
                </a14:hiddenLine>
              </a:ext>
            </a:extLst>
          </p:spPr>
          <p:txBody>
            <a:bodyPr wrap="none" lIns="91428" tIns="45714" rIns="91428" bIns="45714" anchor="ctr"/>
            <a:lstStyle/>
            <a:p>
              <a:pPr algn="ctr" eaLnBrk="1" hangingPunct="1"/>
              <a:r>
                <a:rPr lang="en-US" sz="2100" b="1" dirty="0">
                  <a:solidFill>
                    <a:schemeClr val="bg1"/>
                  </a:solidFill>
                  <a:latin typeface="Times New Roman" pitchFamily="18" charset="0"/>
                </a:rPr>
                <a:t>Other</a:t>
              </a:r>
            </a:p>
          </p:txBody>
        </p:sp>
        <p:sp>
          <p:nvSpPr>
            <p:cNvPr id="43061" name="AutoShape 53"/>
            <p:cNvSpPr>
              <a:spLocks noChangeArrowheads="1"/>
            </p:cNvSpPr>
            <p:nvPr/>
          </p:nvSpPr>
          <p:spPr bwMode="auto">
            <a:xfrm>
              <a:off x="1597" y="2724"/>
              <a:ext cx="393" cy="414"/>
            </a:xfrm>
            <a:prstGeom prst="foldedCorner">
              <a:avLst>
                <a:gd name="adj" fmla="val 12500"/>
              </a:avLst>
            </a:prstGeom>
            <a:solidFill>
              <a:schemeClr val="bg1"/>
            </a:solidFill>
            <a:ln w="9525">
              <a:solidFill>
                <a:schemeClr val="tx1"/>
              </a:solidFill>
              <a:round/>
              <a:headEnd/>
              <a:tailEnd/>
            </a:ln>
            <a:effectLst>
              <a:prstShdw prst="shdw17" dist="17961" dir="2700000">
                <a:schemeClr val="tx1">
                  <a:gamma/>
                  <a:shade val="60000"/>
                  <a:invGamma/>
                </a:schemeClr>
              </a:prstShdw>
            </a:effectLst>
          </p:spPr>
          <p:txBody>
            <a:bodyPr wrap="none" lIns="91428" tIns="45714" rIns="91428" bIns="45714" anchor="ctr"/>
            <a:lstStyle/>
            <a:p>
              <a:pPr algn="ctr" eaLnBrk="1" hangingPunct="1"/>
              <a:r>
                <a:rPr lang="en-US" sz="2100" b="1" dirty="0">
                  <a:latin typeface="Times New Roman" pitchFamily="18" charset="0"/>
                </a:rPr>
                <a:t>Files</a:t>
              </a:r>
            </a:p>
          </p:txBody>
        </p:sp>
        <p:sp>
          <p:nvSpPr>
            <p:cNvPr id="43064" name="AutoShape 56"/>
            <p:cNvSpPr>
              <a:spLocks noChangeArrowheads="1"/>
            </p:cNvSpPr>
            <p:nvPr/>
          </p:nvSpPr>
          <p:spPr bwMode="auto">
            <a:xfrm>
              <a:off x="1969" y="1508"/>
              <a:ext cx="105" cy="242"/>
            </a:xfrm>
            <a:prstGeom prst="upArrow">
              <a:avLst>
                <a:gd name="adj1" fmla="val 50000"/>
                <a:gd name="adj2" fmla="val 43571"/>
              </a:avLst>
            </a:prstGeom>
            <a:solidFill>
              <a:schemeClr val="tx2"/>
            </a:solidFill>
            <a:ln w="9525">
              <a:solidFill>
                <a:srgbClr val="43526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43072" name="Group 64"/>
            <p:cNvGrpSpPr>
              <a:grpSpLocks/>
            </p:cNvGrpSpPr>
            <p:nvPr/>
          </p:nvGrpSpPr>
          <p:grpSpPr bwMode="auto">
            <a:xfrm>
              <a:off x="1333" y="1990"/>
              <a:ext cx="1340" cy="727"/>
              <a:chOff x="1333" y="1832"/>
              <a:chExt cx="1340" cy="1517"/>
            </a:xfrm>
          </p:grpSpPr>
          <p:sp>
            <p:nvSpPr>
              <p:cNvPr id="43052" name="Line 44"/>
              <p:cNvSpPr>
                <a:spLocks noChangeShapeType="1"/>
              </p:cNvSpPr>
              <p:nvPr/>
            </p:nvSpPr>
            <p:spPr bwMode="auto">
              <a:xfrm flipV="1">
                <a:off x="1333" y="1853"/>
                <a:ext cx="0" cy="638"/>
              </a:xfrm>
              <a:prstGeom prst="line">
                <a:avLst/>
              </a:prstGeom>
              <a:noFill/>
              <a:ln w="38100">
                <a:solidFill>
                  <a:srgbClr val="43526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35261">
                          <a:gamma/>
                          <a:shade val="60000"/>
                          <a:invGamma/>
                        </a:srgbClr>
                      </a:outerShdw>
                    </a:effectLst>
                  </a14:hiddenEffects>
                </a:ext>
              </a:extLst>
            </p:spPr>
            <p:txBody>
              <a:bodyPr wrap="none" anchor="ctr"/>
              <a:lstStyle/>
              <a:p>
                <a:endParaRPr lang="en-US" dirty="0"/>
              </a:p>
            </p:txBody>
          </p:sp>
          <p:sp>
            <p:nvSpPr>
              <p:cNvPr id="43065" name="Line 57"/>
              <p:cNvSpPr>
                <a:spLocks noChangeShapeType="1"/>
              </p:cNvSpPr>
              <p:nvPr/>
            </p:nvSpPr>
            <p:spPr bwMode="auto">
              <a:xfrm flipV="1">
                <a:off x="1806" y="1832"/>
                <a:ext cx="0" cy="1495"/>
              </a:xfrm>
              <a:prstGeom prst="line">
                <a:avLst/>
              </a:prstGeom>
              <a:noFill/>
              <a:ln w="38100">
                <a:solidFill>
                  <a:srgbClr val="43526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35261">
                          <a:gamma/>
                          <a:shade val="60000"/>
                          <a:invGamma/>
                        </a:srgbClr>
                      </a:outerShdw>
                    </a:effectLst>
                  </a14:hiddenEffects>
                </a:ext>
              </a:extLst>
            </p:spPr>
            <p:txBody>
              <a:bodyPr wrap="none" anchor="ctr"/>
              <a:lstStyle/>
              <a:p>
                <a:endParaRPr lang="en-US" dirty="0"/>
              </a:p>
            </p:txBody>
          </p:sp>
          <p:sp>
            <p:nvSpPr>
              <p:cNvPr id="43066" name="Line 58"/>
              <p:cNvSpPr>
                <a:spLocks noChangeShapeType="1"/>
              </p:cNvSpPr>
              <p:nvPr/>
            </p:nvSpPr>
            <p:spPr bwMode="auto">
              <a:xfrm flipV="1">
                <a:off x="2219" y="1853"/>
                <a:ext cx="0" cy="469"/>
              </a:xfrm>
              <a:prstGeom prst="line">
                <a:avLst/>
              </a:prstGeom>
              <a:noFill/>
              <a:ln w="38100">
                <a:solidFill>
                  <a:srgbClr val="43526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35261">
                          <a:gamma/>
                          <a:shade val="60000"/>
                          <a:invGamma/>
                        </a:srgbClr>
                      </a:outerShdw>
                    </a:effectLst>
                  </a14:hiddenEffects>
                </a:ext>
              </a:extLst>
            </p:spPr>
            <p:txBody>
              <a:bodyPr wrap="none" anchor="ctr"/>
              <a:lstStyle/>
              <a:p>
                <a:endParaRPr lang="en-US" dirty="0"/>
              </a:p>
            </p:txBody>
          </p:sp>
          <p:sp>
            <p:nvSpPr>
              <p:cNvPr id="43067" name="Line 59"/>
              <p:cNvSpPr>
                <a:spLocks noChangeShapeType="1"/>
              </p:cNvSpPr>
              <p:nvPr/>
            </p:nvSpPr>
            <p:spPr bwMode="auto">
              <a:xfrm flipV="1">
                <a:off x="2673" y="1853"/>
                <a:ext cx="0" cy="1496"/>
              </a:xfrm>
              <a:prstGeom prst="line">
                <a:avLst/>
              </a:prstGeom>
              <a:noFill/>
              <a:ln w="38100">
                <a:solidFill>
                  <a:srgbClr val="43526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35261">
                          <a:gamma/>
                          <a:shade val="60000"/>
                          <a:invGamma/>
                        </a:srgbClr>
                      </a:outerShdw>
                    </a:effectLst>
                  </a14:hiddenEffects>
                </a:ext>
              </a:extLst>
            </p:spPr>
            <p:txBody>
              <a:bodyPr wrap="none" anchor="ctr"/>
              <a:lstStyle/>
              <a:p>
                <a:endParaRPr lang="en-US" dirty="0"/>
              </a:p>
            </p:txBody>
          </p:sp>
        </p:grpSp>
        <p:sp>
          <p:nvSpPr>
            <p:cNvPr id="43094" name="AutoShape 86"/>
            <p:cNvSpPr>
              <a:spLocks noChangeArrowheads="1"/>
            </p:cNvSpPr>
            <p:nvPr/>
          </p:nvSpPr>
          <p:spPr bwMode="auto">
            <a:xfrm>
              <a:off x="1030" y="2306"/>
              <a:ext cx="605" cy="366"/>
            </a:xfrm>
            <a:prstGeom prst="can">
              <a:avLst>
                <a:gd name="adj" fmla="val 25000"/>
              </a:avLst>
            </a:prstGeom>
            <a:solidFill>
              <a:srgbClr val="808080"/>
            </a:solidFill>
            <a:ln>
              <a:noFill/>
            </a:ln>
            <a:effectLst>
              <a:prstShdw prst="shdw17" dist="17961" dir="2700000">
                <a:srgbClr val="808080">
                  <a:gamma/>
                  <a:shade val="60000"/>
                  <a:invGamma/>
                </a:srgbClr>
              </a:prstShdw>
            </a:effectLst>
            <a:extLst>
              <a:ext uri="{91240B29-F687-4F45-9708-019B960494DF}">
                <a14:hiddenLine xmlns:a14="http://schemas.microsoft.com/office/drawing/2010/main" w="9525">
                  <a:solidFill>
                    <a:schemeClr val="bg1"/>
                  </a:solidFill>
                  <a:round/>
                  <a:headEnd/>
                  <a:tailEnd/>
                </a14:hiddenLine>
              </a:ext>
            </a:extLst>
          </p:spPr>
          <p:txBody>
            <a:bodyPr wrap="none" lIns="91428" tIns="45714" rIns="91428" bIns="45714" anchor="ctr"/>
            <a:lstStyle/>
            <a:p>
              <a:pPr algn="ctr" eaLnBrk="1" hangingPunct="1"/>
              <a:r>
                <a:rPr lang="en-US" sz="2100" b="1" dirty="0">
                  <a:solidFill>
                    <a:schemeClr val="bg1"/>
                  </a:solidFill>
                  <a:latin typeface="Times New Roman" pitchFamily="18" charset="0"/>
                </a:rPr>
                <a:t>Relational</a:t>
              </a:r>
            </a:p>
          </p:txBody>
        </p:sp>
        <p:sp>
          <p:nvSpPr>
            <p:cNvPr id="43095" name="Rectangle 87"/>
            <p:cNvSpPr>
              <a:spLocks noChangeArrowheads="1"/>
            </p:cNvSpPr>
            <p:nvPr/>
          </p:nvSpPr>
          <p:spPr bwMode="auto">
            <a:xfrm>
              <a:off x="1030" y="1760"/>
              <a:ext cx="1959" cy="230"/>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nchor="ctr"/>
            <a:lstStyle/>
            <a:p>
              <a:pPr algn="ctr" eaLnBrk="1" hangingPunct="1"/>
              <a:r>
                <a:rPr lang="en-US" sz="2100" b="1" dirty="0">
                  <a:solidFill>
                    <a:schemeClr val="bg1"/>
                  </a:solidFill>
                  <a:latin typeface="Times New Roman" pitchFamily="18" charset="0"/>
                </a:rPr>
                <a:t>IBM Cognos Metadata Model</a:t>
              </a:r>
            </a:p>
          </p:txBody>
        </p:sp>
        <p:sp>
          <p:nvSpPr>
            <p:cNvPr id="43096" name="Rectangle 88"/>
            <p:cNvSpPr>
              <a:spLocks noChangeArrowheads="1"/>
            </p:cNvSpPr>
            <p:nvPr/>
          </p:nvSpPr>
          <p:spPr bwMode="auto">
            <a:xfrm>
              <a:off x="1030" y="1274"/>
              <a:ext cx="1959" cy="22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8" tIns="45714" rIns="91428" bIns="45714" anchor="ctr"/>
            <a:lstStyle/>
            <a:p>
              <a:pPr algn="ctr" eaLnBrk="1" hangingPunct="1"/>
              <a:r>
                <a:rPr lang="en-US" sz="2100" b="1" dirty="0">
                  <a:solidFill>
                    <a:schemeClr val="bg1"/>
                  </a:solidFill>
                  <a:latin typeface="Times New Roman" pitchFamily="18" charset="0"/>
                </a:rPr>
                <a:t>Reporting Layer</a:t>
              </a:r>
            </a:p>
          </p:txBody>
        </p:sp>
      </p:grpSp>
    </p:spTree>
    <p:extLst>
      <p:ext uri="{BB962C8B-B14F-4D97-AF65-F5344CB8AC3E}">
        <p14:creationId xmlns:p14="http://schemas.microsoft.com/office/powerpoint/2010/main" val="4203919366"/>
      </p:ext>
    </p:extLst>
  </p:cSld>
  <p:clrMapOvr>
    <a:masterClrMapping/>
  </p:clrMapOvr>
  <p:transition>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Import/export report specification</a:t>
            </a:r>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6" name="Content Placeholder 5"/>
          <p:cNvSpPr>
            <a:spLocks noGrp="1"/>
          </p:cNvSpPr>
          <p:nvPr>
            <p:ph sz="half" idx="2"/>
          </p:nvPr>
        </p:nvSpPr>
        <p:spPr/>
        <p:txBody>
          <a:bodyPr lIns="36000" tIns="36000" rIns="36000" bIns="36000"/>
          <a:lstStyle/>
          <a:p>
            <a:r>
              <a:rPr lang="en-US" dirty="0"/>
              <a:t>Tools</a:t>
            </a:r>
          </a:p>
          <a:p>
            <a:pPr lvl="1"/>
            <a:r>
              <a:rPr lang="en-US" dirty="0"/>
              <a:t>Copy Report to Clipboard</a:t>
            </a:r>
          </a:p>
          <a:p>
            <a:pPr lvl="1"/>
            <a:r>
              <a:rPr lang="en-US" dirty="0"/>
              <a:t>Open Report from Clipboard</a:t>
            </a:r>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7" name="Content Placeholder 6"/>
          <p:cNvSpPr>
            <a:spLocks noGrp="1"/>
          </p:cNvSpPr>
          <p:nvPr>
            <p:ph sz="quarter" idx="4"/>
          </p:nvPr>
        </p:nvSpPr>
        <p:spPr/>
        <p:txBody>
          <a:bodyPr vert="horz" lIns="36000" tIns="36000" rIns="36000" bIns="36000" rtlCol="0">
            <a:normAutofit/>
          </a:bodyPr>
          <a:lstStyle/>
          <a:p>
            <a:pPr>
              <a:spcBef>
                <a:spcPts val="0"/>
              </a:spcBef>
            </a:pPr>
            <a:r>
              <a:rPr lang="en-US" dirty="0"/>
              <a:t>Pages &gt; right-click Report</a:t>
            </a:r>
          </a:p>
          <a:p>
            <a:pPr lvl="1">
              <a:spcBef>
                <a:spcPts val="0"/>
              </a:spcBef>
            </a:pPr>
            <a:r>
              <a:rPr lang="en-US" dirty="0"/>
              <a:t>Copy Report to Clipboard</a:t>
            </a:r>
          </a:p>
          <a:p>
            <a:pPr lvl="1">
              <a:spcBef>
                <a:spcPts val="0"/>
              </a:spcBef>
            </a:pPr>
            <a:r>
              <a:rPr lang="en-US" dirty="0"/>
              <a:t>Open Report from Clipboard</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170</a:t>
            </a:fld>
            <a:endParaRPr lang="en-US"/>
          </a:p>
        </p:txBody>
      </p:sp>
      <p:pic>
        <p:nvPicPr>
          <p:cNvPr id="3" name="Picture 2">
            <a:extLst>
              <a:ext uri="{FF2B5EF4-FFF2-40B4-BE49-F238E27FC236}">
                <a16:creationId xmlns:a16="http://schemas.microsoft.com/office/drawing/2014/main" id="{9F0810F6-42AB-4026-A902-9433D13AD156}"/>
              </a:ext>
            </a:extLst>
          </p:cNvPr>
          <p:cNvPicPr>
            <a:picLocks noChangeAspect="1"/>
          </p:cNvPicPr>
          <p:nvPr/>
        </p:nvPicPr>
        <p:blipFill>
          <a:blip r:embed="rId3" cstate="print"/>
          <a:stretch>
            <a:fillRect/>
          </a:stretch>
        </p:blipFill>
        <p:spPr>
          <a:xfrm>
            <a:off x="5382090" y="2121700"/>
            <a:ext cx="2987847" cy="3021800"/>
          </a:xfrm>
          <a:prstGeom prst="rect">
            <a:avLst/>
          </a:prstGeom>
        </p:spPr>
      </p:pic>
      <p:pic>
        <p:nvPicPr>
          <p:cNvPr id="4" name="Picture 3">
            <a:extLst>
              <a:ext uri="{FF2B5EF4-FFF2-40B4-BE49-F238E27FC236}">
                <a16:creationId xmlns:a16="http://schemas.microsoft.com/office/drawing/2014/main" id="{0D4B581F-80FE-4B11-B31D-FE8B2F75DF67}"/>
              </a:ext>
            </a:extLst>
          </p:cNvPr>
          <p:cNvPicPr>
            <a:picLocks noChangeAspect="1"/>
          </p:cNvPicPr>
          <p:nvPr/>
        </p:nvPicPr>
        <p:blipFill>
          <a:blip r:embed="rId4" cstate="print"/>
          <a:stretch>
            <a:fillRect/>
          </a:stretch>
        </p:blipFill>
        <p:spPr>
          <a:xfrm>
            <a:off x="1073928" y="2122171"/>
            <a:ext cx="2732987" cy="3021329"/>
          </a:xfrm>
          <a:prstGeom prst="rect">
            <a:avLst/>
          </a:prstGeom>
        </p:spPr>
      </p:pic>
    </p:spTree>
    <p:extLst>
      <p:ext uri="{BB962C8B-B14F-4D97-AF65-F5344CB8AC3E}">
        <p14:creationId xmlns:p14="http://schemas.microsoft.com/office/powerpoint/2010/main" val="7695664"/>
      </p:ext>
    </p:extLst>
  </p:cSld>
  <p:clrMapOvr>
    <a:masterClrMapping/>
  </p:clrMapOvr>
  <p:transition>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Relationship between report &amp; package</a:t>
            </a:r>
          </a:p>
        </p:txBody>
      </p:sp>
      <p:sp>
        <p:nvSpPr>
          <p:cNvPr id="12" name="Text Placeholder 11"/>
          <p:cNvSpPr>
            <a:spLocks noGrp="1"/>
          </p:cNvSpPr>
          <p:nvPr>
            <p:ph type="body" idx="1"/>
          </p:nvPr>
        </p:nvSpPr>
        <p:spPr/>
        <p:txBody>
          <a:bodyPr>
            <a:normAutofit fontScale="92500" lnSpcReduction="20000"/>
          </a:bodyPr>
          <a:lstStyle/>
          <a:p>
            <a:r>
              <a:rPr lang="en-US" dirty="0"/>
              <a:t>Cognos BI</a:t>
            </a:r>
            <a:endParaRPr lang="ar-EG" dirty="0"/>
          </a:p>
        </p:txBody>
      </p:sp>
      <p:sp>
        <p:nvSpPr>
          <p:cNvPr id="6" name="Content Placeholder 5"/>
          <p:cNvSpPr>
            <a:spLocks noGrp="1"/>
          </p:cNvSpPr>
          <p:nvPr>
            <p:ph sz="half" idx="2"/>
          </p:nvPr>
        </p:nvSpPr>
        <p:spPr/>
        <p:txBody>
          <a:bodyPr lIns="36000" tIns="36000" rIns="36000" bIns="36000"/>
          <a:lstStyle/>
          <a:p>
            <a:r>
              <a:rPr lang="en-US" dirty="0"/>
              <a:t>A report refers to </a:t>
            </a:r>
            <a:r>
              <a:rPr lang="en-US" b="1" dirty="0"/>
              <a:t>exactly one</a:t>
            </a:r>
            <a:r>
              <a:rPr lang="en-US" dirty="0"/>
              <a:t> package</a:t>
            </a:r>
          </a:p>
        </p:txBody>
      </p:sp>
      <p:sp>
        <p:nvSpPr>
          <p:cNvPr id="13" name="Text Placeholder 12"/>
          <p:cNvSpPr>
            <a:spLocks noGrp="1"/>
          </p:cNvSpPr>
          <p:nvPr>
            <p:ph type="body" sz="quarter" idx="3"/>
          </p:nvPr>
        </p:nvSpPr>
        <p:spPr/>
        <p:txBody>
          <a:bodyPr>
            <a:normAutofit fontScale="92500" lnSpcReduction="20000"/>
          </a:bodyPr>
          <a:lstStyle/>
          <a:p>
            <a:r>
              <a:rPr lang="en-US" dirty="0"/>
              <a:t>Cognos Analytics</a:t>
            </a:r>
            <a:endParaRPr lang="ar-EG" dirty="0"/>
          </a:p>
        </p:txBody>
      </p:sp>
      <p:sp>
        <p:nvSpPr>
          <p:cNvPr id="7" name="Content Placeholder 6"/>
          <p:cNvSpPr>
            <a:spLocks noGrp="1"/>
          </p:cNvSpPr>
          <p:nvPr>
            <p:ph sz="quarter" idx="4"/>
          </p:nvPr>
        </p:nvSpPr>
        <p:spPr/>
        <p:txBody>
          <a:bodyPr vert="horz" lIns="36000" tIns="36000" rIns="36000" bIns="36000" rtlCol="0">
            <a:normAutofit/>
          </a:bodyPr>
          <a:lstStyle/>
          <a:p>
            <a:pPr>
              <a:spcBef>
                <a:spcPts val="0"/>
              </a:spcBef>
            </a:pPr>
            <a:r>
              <a:rPr lang="en-US" dirty="0"/>
              <a:t>A report can refer to </a:t>
            </a:r>
            <a:r>
              <a:rPr lang="en-US" b="1" dirty="0"/>
              <a:t>0 to N</a:t>
            </a:r>
            <a:r>
              <a:rPr lang="en-US" dirty="0"/>
              <a:t> packages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171</a:t>
            </a:fld>
            <a:endParaRPr lang="en-US"/>
          </a:p>
        </p:txBody>
      </p:sp>
      <p:sp>
        <p:nvSpPr>
          <p:cNvPr id="8" name="AutoShape 4">
            <a:extLst>
              <a:ext uri="{FF2B5EF4-FFF2-40B4-BE49-F238E27FC236}">
                <a16:creationId xmlns:a16="http://schemas.microsoft.com/office/drawing/2014/main" id="{CEED0B81-A399-45ED-9FE9-50E3D4CC3842}"/>
              </a:ext>
            </a:extLst>
          </p:cNvPr>
          <p:cNvSpPr>
            <a:spLocks noChangeArrowheads="1"/>
          </p:cNvSpPr>
          <p:nvPr/>
        </p:nvSpPr>
        <p:spPr bwMode="auto">
          <a:xfrm>
            <a:off x="3130502" y="2907221"/>
            <a:ext cx="1126463" cy="1130499"/>
          </a:xfrm>
          <a:prstGeom prst="cube">
            <a:avLst>
              <a:gd name="adj" fmla="val 16691"/>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102843" tIns="51423" rIns="102843" bIns="51423" anchor="ctr"/>
          <a:lstStyle/>
          <a:p>
            <a:r>
              <a:rPr lang="en-CA" sz="1400" b="1" dirty="0">
                <a:solidFill>
                  <a:srgbClr val="000000"/>
                </a:solidFill>
              </a:rPr>
              <a:t>Package</a:t>
            </a:r>
            <a:endParaRPr lang="en-US" sz="1400" b="1" dirty="0">
              <a:solidFill>
                <a:srgbClr val="000000"/>
              </a:solidFill>
            </a:endParaRPr>
          </a:p>
        </p:txBody>
      </p:sp>
      <p:cxnSp>
        <p:nvCxnSpPr>
          <p:cNvPr id="9" name="Elbow Connector 2">
            <a:extLst>
              <a:ext uri="{FF2B5EF4-FFF2-40B4-BE49-F238E27FC236}">
                <a16:creationId xmlns:a16="http://schemas.microsoft.com/office/drawing/2014/main" id="{C23FD15A-8E1B-4060-A925-F79577F76EED}"/>
              </a:ext>
            </a:extLst>
          </p:cNvPr>
          <p:cNvCxnSpPr>
            <a:cxnSpLocks/>
            <a:stCxn id="10" idx="3"/>
            <a:endCxn id="8" idx="2"/>
          </p:cNvCxnSpPr>
          <p:nvPr/>
        </p:nvCxnSpPr>
        <p:spPr bwMode="auto">
          <a:xfrm flipV="1">
            <a:off x="1998867" y="3566479"/>
            <a:ext cx="1131635" cy="4695"/>
          </a:xfrm>
          <a:prstGeom prst="straightConnector1">
            <a:avLst/>
          </a:prstGeom>
          <a:noFill/>
          <a:ln w="38100" cap="flat" cmpd="sng" algn="ctr">
            <a:solidFill>
              <a:srgbClr val="FF0000"/>
            </a:solidFill>
            <a:prstDash val="solid"/>
            <a:round/>
            <a:headEnd type="none" w="med" len="med"/>
            <a:tailEnd type="triangle"/>
          </a:ln>
          <a:effectLst/>
        </p:spPr>
      </p:cxnSp>
      <p:pic>
        <p:nvPicPr>
          <p:cNvPr id="10" name="Graphic 3">
            <a:extLst>
              <a:ext uri="{FF2B5EF4-FFF2-40B4-BE49-F238E27FC236}">
                <a16:creationId xmlns:a16="http://schemas.microsoft.com/office/drawing/2014/main" id="{44A27CAC-1B3D-4DA5-BD40-BD98DA9AE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867" y="2867115"/>
            <a:ext cx="1800000" cy="1408117"/>
          </a:xfrm>
          <a:prstGeom prst="rect">
            <a:avLst/>
          </a:prstGeom>
        </p:spPr>
      </p:pic>
      <p:pic>
        <p:nvPicPr>
          <p:cNvPr id="11" name="Picture 10">
            <a:extLst>
              <a:ext uri="{FF2B5EF4-FFF2-40B4-BE49-F238E27FC236}">
                <a16:creationId xmlns:a16="http://schemas.microsoft.com/office/drawing/2014/main" id="{8CA67DC4-B2F5-43C8-886B-32D0C216A3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6376" y="3712607"/>
            <a:ext cx="360000" cy="360000"/>
          </a:xfrm>
          <a:prstGeom prst="rect">
            <a:avLst/>
          </a:prstGeom>
        </p:spPr>
      </p:pic>
      <p:sp>
        <p:nvSpPr>
          <p:cNvPr id="14" name="Text Box 13">
            <a:extLst>
              <a:ext uri="{FF2B5EF4-FFF2-40B4-BE49-F238E27FC236}">
                <a16:creationId xmlns:a16="http://schemas.microsoft.com/office/drawing/2014/main" id="{2EBB4DD0-8706-416E-A3BC-03152565B70C}"/>
              </a:ext>
            </a:extLst>
          </p:cNvPr>
          <p:cNvSpPr txBox="1">
            <a:spLocks noChangeArrowheads="1"/>
          </p:cNvSpPr>
          <p:nvPr/>
        </p:nvSpPr>
        <p:spPr bwMode="auto">
          <a:xfrm>
            <a:off x="558867" y="2526745"/>
            <a:ext cx="1080000" cy="336680"/>
          </a:xfrm>
          <a:prstGeom prst="rect">
            <a:avLst/>
          </a:prstGeom>
          <a:noFill/>
          <a:ln>
            <a:noFill/>
          </a:ln>
          <a:effectLst>
            <a:prstShdw prst="shdw17" dist="17961" dir="2700000">
              <a:schemeClr val="accent1">
                <a:gamma/>
                <a:shade val="60000"/>
                <a:invGamma/>
                <a:alpha val="74998"/>
              </a:schemeClr>
            </a:prstShdw>
          </a:effectLst>
          <a:extLst/>
        </p:spPr>
        <p:txBody>
          <a:bodyPr wrap="square" lIns="36000" tIns="36000" rIns="36000" bIns="36000" anchor="ctr" anchorCtr="0">
            <a:noAutofit/>
          </a:bodyPr>
          <a:lstStyle>
            <a:defPPr>
              <a:defRPr lang="en-US"/>
            </a:defPPr>
            <a:lvl1pPr eaLnBrk="1" hangingPunct="1">
              <a:defRPr sz="1800" b="1">
                <a:solidFill>
                  <a:srgbClr val="000000"/>
                </a:solidFill>
                <a:latin typeface="Arial" charset="0"/>
                <a:ea typeface="MS PGothic" pitchFamily="34" charset="-128"/>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dirty="0"/>
              <a:t>Report</a:t>
            </a:r>
          </a:p>
        </p:txBody>
      </p:sp>
      <p:sp>
        <p:nvSpPr>
          <p:cNvPr id="21" name="Text Box 46">
            <a:extLst>
              <a:ext uri="{FF2B5EF4-FFF2-40B4-BE49-F238E27FC236}">
                <a16:creationId xmlns:a16="http://schemas.microsoft.com/office/drawing/2014/main" id="{3E92B7FF-DBA2-4DDB-A34E-ECE9DD88CC36}"/>
              </a:ext>
            </a:extLst>
          </p:cNvPr>
          <p:cNvSpPr txBox="1">
            <a:spLocks noChangeArrowheads="1"/>
          </p:cNvSpPr>
          <p:nvPr/>
        </p:nvSpPr>
        <p:spPr bwMode="auto">
          <a:xfrm>
            <a:off x="1949700" y="3276872"/>
            <a:ext cx="370862" cy="266602"/>
          </a:xfrm>
          <a:prstGeom prst="rect">
            <a:avLst/>
          </a:prstGeom>
          <a:noFill/>
          <a:ln w="1587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pPr algn="ctr"/>
            <a:r>
              <a:rPr lang="en-US" sz="1400" b="1" dirty="0">
                <a:solidFill>
                  <a:srgbClr val="080808"/>
                </a:solidFill>
                <a:latin typeface="Arial" panose="020B0604020202020204" pitchFamily="34" charset="0"/>
                <a:cs typeface="Arial" panose="020B0604020202020204" pitchFamily="34" charset="0"/>
              </a:rPr>
              <a:t>0..1</a:t>
            </a:r>
          </a:p>
        </p:txBody>
      </p:sp>
      <p:sp>
        <p:nvSpPr>
          <p:cNvPr id="22" name="Text Box 46">
            <a:extLst>
              <a:ext uri="{FF2B5EF4-FFF2-40B4-BE49-F238E27FC236}">
                <a16:creationId xmlns:a16="http://schemas.microsoft.com/office/drawing/2014/main" id="{E5AA5A96-0151-4B1F-A87A-F30A9B9673A4}"/>
              </a:ext>
            </a:extLst>
          </p:cNvPr>
          <p:cNvSpPr txBox="1">
            <a:spLocks noChangeArrowheads="1"/>
          </p:cNvSpPr>
          <p:nvPr/>
        </p:nvSpPr>
        <p:spPr bwMode="auto">
          <a:xfrm>
            <a:off x="2704648" y="3288375"/>
            <a:ext cx="370862" cy="266602"/>
          </a:xfrm>
          <a:prstGeom prst="rect">
            <a:avLst/>
          </a:prstGeom>
          <a:noFill/>
          <a:ln w="1587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pPr algn="ctr"/>
            <a:r>
              <a:rPr lang="en-US" sz="1400" b="1" dirty="0">
                <a:solidFill>
                  <a:srgbClr val="080808"/>
                </a:solidFill>
                <a:latin typeface="Arial" panose="020B0604020202020204" pitchFamily="34" charset="0"/>
                <a:cs typeface="Arial" panose="020B0604020202020204" pitchFamily="34" charset="0"/>
              </a:rPr>
              <a:t>1..1</a:t>
            </a:r>
          </a:p>
        </p:txBody>
      </p:sp>
      <p:sp>
        <p:nvSpPr>
          <p:cNvPr id="23" name="AutoShape 4">
            <a:extLst>
              <a:ext uri="{FF2B5EF4-FFF2-40B4-BE49-F238E27FC236}">
                <a16:creationId xmlns:a16="http://schemas.microsoft.com/office/drawing/2014/main" id="{1BD8B38B-4DD6-4263-85CB-4AD2A68CEF22}"/>
              </a:ext>
            </a:extLst>
          </p:cNvPr>
          <p:cNvSpPr>
            <a:spLocks noChangeArrowheads="1"/>
          </p:cNvSpPr>
          <p:nvPr/>
        </p:nvSpPr>
        <p:spPr bwMode="auto">
          <a:xfrm>
            <a:off x="7548640" y="2913929"/>
            <a:ext cx="1126463" cy="1130499"/>
          </a:xfrm>
          <a:prstGeom prst="cube">
            <a:avLst>
              <a:gd name="adj" fmla="val 16691"/>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102843" tIns="51423" rIns="102843" bIns="51423" anchor="ctr"/>
          <a:lstStyle/>
          <a:p>
            <a:r>
              <a:rPr lang="en-CA" sz="1400" b="1" dirty="0">
                <a:solidFill>
                  <a:srgbClr val="000000"/>
                </a:solidFill>
              </a:rPr>
              <a:t>Package</a:t>
            </a:r>
            <a:endParaRPr lang="en-US" sz="1400" b="1" dirty="0">
              <a:solidFill>
                <a:srgbClr val="000000"/>
              </a:solidFill>
            </a:endParaRPr>
          </a:p>
        </p:txBody>
      </p:sp>
      <p:cxnSp>
        <p:nvCxnSpPr>
          <p:cNvPr id="24" name="Elbow Connector 2">
            <a:extLst>
              <a:ext uri="{FF2B5EF4-FFF2-40B4-BE49-F238E27FC236}">
                <a16:creationId xmlns:a16="http://schemas.microsoft.com/office/drawing/2014/main" id="{19A4FAAF-E33E-481F-9561-662FFF6991E9}"/>
              </a:ext>
            </a:extLst>
          </p:cNvPr>
          <p:cNvCxnSpPr>
            <a:cxnSpLocks/>
            <a:stCxn id="25" idx="3"/>
            <a:endCxn id="23" idx="2"/>
          </p:cNvCxnSpPr>
          <p:nvPr/>
        </p:nvCxnSpPr>
        <p:spPr bwMode="auto">
          <a:xfrm flipV="1">
            <a:off x="6417005" y="3573187"/>
            <a:ext cx="1131635" cy="4695"/>
          </a:xfrm>
          <a:prstGeom prst="straightConnector1">
            <a:avLst/>
          </a:prstGeom>
          <a:noFill/>
          <a:ln w="38100" cap="flat" cmpd="sng" algn="ctr">
            <a:solidFill>
              <a:srgbClr val="FF0000"/>
            </a:solidFill>
            <a:prstDash val="solid"/>
            <a:round/>
            <a:headEnd type="none" w="med" len="med"/>
            <a:tailEnd type="triangle"/>
          </a:ln>
          <a:effectLst/>
        </p:spPr>
      </p:cxnSp>
      <p:pic>
        <p:nvPicPr>
          <p:cNvPr id="25" name="Graphic 3">
            <a:extLst>
              <a:ext uri="{FF2B5EF4-FFF2-40B4-BE49-F238E27FC236}">
                <a16:creationId xmlns:a16="http://schemas.microsoft.com/office/drawing/2014/main" id="{E0BE78C4-F9D2-49BC-B3D1-F790E38AB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7005" y="2873823"/>
            <a:ext cx="1800000" cy="1408117"/>
          </a:xfrm>
          <a:prstGeom prst="rect">
            <a:avLst/>
          </a:prstGeom>
        </p:spPr>
      </p:pic>
      <p:pic>
        <p:nvPicPr>
          <p:cNvPr id="26" name="Picture 25">
            <a:extLst>
              <a:ext uri="{FF2B5EF4-FFF2-40B4-BE49-F238E27FC236}">
                <a16:creationId xmlns:a16="http://schemas.microsoft.com/office/drawing/2014/main" id="{692E4551-A07B-4F28-B80B-53978ADFA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514" y="3719315"/>
            <a:ext cx="360000" cy="360000"/>
          </a:xfrm>
          <a:prstGeom prst="rect">
            <a:avLst/>
          </a:prstGeom>
        </p:spPr>
      </p:pic>
      <p:sp>
        <p:nvSpPr>
          <p:cNvPr id="27" name="Text Box 13">
            <a:extLst>
              <a:ext uri="{FF2B5EF4-FFF2-40B4-BE49-F238E27FC236}">
                <a16:creationId xmlns:a16="http://schemas.microsoft.com/office/drawing/2014/main" id="{1C13093D-4138-4148-9556-BCFD114204EA}"/>
              </a:ext>
            </a:extLst>
          </p:cNvPr>
          <p:cNvSpPr txBox="1">
            <a:spLocks noChangeArrowheads="1"/>
          </p:cNvSpPr>
          <p:nvPr/>
        </p:nvSpPr>
        <p:spPr bwMode="auto">
          <a:xfrm>
            <a:off x="4977005" y="2533453"/>
            <a:ext cx="1080000" cy="336680"/>
          </a:xfrm>
          <a:prstGeom prst="rect">
            <a:avLst/>
          </a:prstGeom>
          <a:noFill/>
          <a:ln>
            <a:noFill/>
          </a:ln>
          <a:effectLst>
            <a:prstShdw prst="shdw17" dist="17961" dir="2700000">
              <a:schemeClr val="accent1">
                <a:gamma/>
                <a:shade val="60000"/>
                <a:invGamma/>
                <a:alpha val="74998"/>
              </a:schemeClr>
            </a:prstShdw>
          </a:effectLst>
          <a:extLst/>
        </p:spPr>
        <p:txBody>
          <a:bodyPr wrap="square" lIns="36000" tIns="36000" rIns="36000" bIns="36000" anchor="ctr" anchorCtr="0">
            <a:noAutofit/>
          </a:bodyPr>
          <a:lstStyle>
            <a:defPPr>
              <a:defRPr lang="en-US"/>
            </a:defPPr>
            <a:lvl1pPr eaLnBrk="1" hangingPunct="1">
              <a:defRPr sz="1800" b="1">
                <a:solidFill>
                  <a:srgbClr val="000000"/>
                </a:solidFill>
                <a:latin typeface="Arial" charset="0"/>
                <a:ea typeface="MS PGothic" pitchFamily="34" charset="-128"/>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dirty="0"/>
              <a:t>Report</a:t>
            </a:r>
          </a:p>
        </p:txBody>
      </p:sp>
      <p:sp>
        <p:nvSpPr>
          <p:cNvPr id="28" name="Text Box 46">
            <a:extLst>
              <a:ext uri="{FF2B5EF4-FFF2-40B4-BE49-F238E27FC236}">
                <a16:creationId xmlns:a16="http://schemas.microsoft.com/office/drawing/2014/main" id="{556DD252-A341-4DF5-8A7E-6BBF8057F660}"/>
              </a:ext>
            </a:extLst>
          </p:cNvPr>
          <p:cNvSpPr txBox="1">
            <a:spLocks noChangeArrowheads="1"/>
          </p:cNvSpPr>
          <p:nvPr/>
        </p:nvSpPr>
        <p:spPr bwMode="auto">
          <a:xfrm>
            <a:off x="6367838" y="3283580"/>
            <a:ext cx="370862" cy="266602"/>
          </a:xfrm>
          <a:prstGeom prst="rect">
            <a:avLst/>
          </a:prstGeom>
          <a:noFill/>
          <a:ln w="1587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pPr algn="ctr"/>
            <a:r>
              <a:rPr lang="en-US" sz="1400" b="1" dirty="0">
                <a:solidFill>
                  <a:srgbClr val="080808"/>
                </a:solidFill>
                <a:latin typeface="Arial" panose="020B0604020202020204" pitchFamily="34" charset="0"/>
                <a:cs typeface="Arial" panose="020B0604020202020204" pitchFamily="34" charset="0"/>
              </a:rPr>
              <a:t>0..1</a:t>
            </a:r>
          </a:p>
        </p:txBody>
      </p:sp>
      <p:sp>
        <p:nvSpPr>
          <p:cNvPr id="29" name="Text Box 46">
            <a:extLst>
              <a:ext uri="{FF2B5EF4-FFF2-40B4-BE49-F238E27FC236}">
                <a16:creationId xmlns:a16="http://schemas.microsoft.com/office/drawing/2014/main" id="{3D358931-941B-41CE-B170-7C104DD0E2BB}"/>
              </a:ext>
            </a:extLst>
          </p:cNvPr>
          <p:cNvSpPr txBox="1">
            <a:spLocks noChangeArrowheads="1"/>
          </p:cNvSpPr>
          <p:nvPr/>
        </p:nvSpPr>
        <p:spPr bwMode="auto">
          <a:xfrm>
            <a:off x="7117976" y="3295083"/>
            <a:ext cx="380481" cy="266602"/>
          </a:xfrm>
          <a:prstGeom prst="rect">
            <a:avLst/>
          </a:prstGeom>
          <a:noFill/>
          <a:ln w="1587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spAutoFit/>
          </a:bodyPr>
          <a:lstStyle/>
          <a:p>
            <a:pPr algn="ctr"/>
            <a:r>
              <a:rPr lang="en-US" sz="1400" b="1" dirty="0">
                <a:solidFill>
                  <a:srgbClr val="080808"/>
                </a:solidFill>
                <a:latin typeface="Arial" panose="020B0604020202020204" pitchFamily="34" charset="0"/>
                <a:cs typeface="Arial" panose="020B0604020202020204" pitchFamily="34" charset="0"/>
              </a:rPr>
              <a:t>0..n</a:t>
            </a:r>
          </a:p>
        </p:txBody>
      </p:sp>
    </p:spTree>
    <p:extLst>
      <p:ext uri="{BB962C8B-B14F-4D97-AF65-F5344CB8AC3E}">
        <p14:creationId xmlns:p14="http://schemas.microsoft.com/office/powerpoint/2010/main" val="480146030"/>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4" name="Rectangle 68"/>
          <p:cNvSpPr>
            <a:spLocks noChangeArrowheads="1"/>
          </p:cNvSpPr>
          <p:nvPr/>
        </p:nvSpPr>
        <p:spPr bwMode="auto">
          <a:xfrm>
            <a:off x="3845417" y="2688880"/>
            <a:ext cx="1440000" cy="899865"/>
          </a:xfrm>
          <a:prstGeom prst="upArrowCallout">
            <a:avLst/>
          </a:prstGeom>
          <a:solidFill>
            <a:srgbClr val="0066FF"/>
          </a:solidFill>
          <a:ln>
            <a:noFill/>
          </a:ln>
          <a:effectLst>
            <a:prstShdw prst="shdw17" dist="17961" dir="2700000">
              <a:srgbClr val="003D99"/>
            </a:prstShdw>
          </a:effectLst>
          <a:extLst>
            <a:ext uri="{91240B29-F687-4F45-9708-019B960494DF}">
              <a14:hiddenLine xmlns:a14="http://schemas.microsoft.com/office/drawing/2010/main" w="12700" algn="ctr">
                <a:solidFill>
                  <a:schemeClr val="tx1"/>
                </a:solidFill>
                <a:miter lim="800000"/>
                <a:headEnd/>
                <a:tailEnd/>
              </a14:hiddenLine>
            </a:ext>
          </a:extLst>
        </p:spPr>
        <p:txBody>
          <a:bodyPr wrap="none" lIns="68558" tIns="34279" rIns="68558" bIns="34279" anchor="ctr"/>
          <a:lstStyle/>
          <a:p>
            <a:pPr algn="ctr" defTabSz="685800"/>
            <a:r>
              <a:rPr lang="en-US" sz="900" b="1" dirty="0">
                <a:solidFill>
                  <a:schemeClr val="bg1"/>
                </a:solidFill>
                <a:latin typeface="Tahoma" pitchFamily="34" charset="0"/>
              </a:rPr>
              <a:t>Dynamic Cube</a:t>
            </a:r>
            <a:br>
              <a:rPr lang="en-US" sz="900" b="1" dirty="0">
                <a:solidFill>
                  <a:schemeClr val="bg1"/>
                </a:solidFill>
                <a:latin typeface="Tahoma" pitchFamily="34" charset="0"/>
              </a:rPr>
            </a:br>
            <a:r>
              <a:rPr lang="en-US" sz="900" b="1" dirty="0">
                <a:solidFill>
                  <a:schemeClr val="bg1"/>
                </a:solidFill>
                <a:latin typeface="Tahoma" pitchFamily="34" charset="0"/>
              </a:rPr>
              <a:t> Designer</a:t>
            </a:r>
          </a:p>
        </p:txBody>
      </p:sp>
      <p:sp>
        <p:nvSpPr>
          <p:cNvPr id="14339" name="AutoShape 4"/>
          <p:cNvSpPr>
            <a:spLocks noChangeArrowheads="1"/>
          </p:cNvSpPr>
          <p:nvPr/>
        </p:nvSpPr>
        <p:spPr bwMode="auto">
          <a:xfrm>
            <a:off x="3363925" y="4181799"/>
            <a:ext cx="720000" cy="476846"/>
          </a:xfrm>
          <a:prstGeom prst="can">
            <a:avLst>
              <a:gd name="adj" fmla="val 25000"/>
            </a:avLst>
          </a:prstGeom>
          <a:solidFill>
            <a:srgbClr val="71838F"/>
          </a:solidFill>
          <a:ln>
            <a:noFill/>
          </a:ln>
          <a:effectLst>
            <a:prstShdw prst="shdw17" dist="17961" dir="2700000">
              <a:srgbClr val="444F56"/>
            </a:prstShdw>
          </a:effectLst>
          <a:extLst>
            <a:ext uri="{91240B29-F687-4F45-9708-019B960494DF}">
              <a14:hiddenLine xmlns:a14="http://schemas.microsoft.com/office/drawing/2010/main" w="12700">
                <a:solidFill>
                  <a:schemeClr val="tx1"/>
                </a:solidFill>
                <a:round/>
                <a:headEnd/>
                <a:tailEnd/>
              </a14:hiddenLine>
            </a:ext>
          </a:extLst>
        </p:spPr>
        <p:txBody>
          <a:bodyPr wrap="none" lIns="68558" tIns="34279" rIns="68558" bIns="34279" anchor="ctr"/>
          <a:lstStyle/>
          <a:p>
            <a:pPr algn="ctr" defTabSz="685800"/>
            <a:r>
              <a:rPr lang="en-US" sz="1013" b="1" dirty="0">
                <a:solidFill>
                  <a:schemeClr val="bg1"/>
                </a:solidFill>
                <a:latin typeface="Tahoma" pitchFamily="34" charset="0"/>
              </a:rPr>
              <a:t>Relational</a:t>
            </a:r>
          </a:p>
        </p:txBody>
      </p:sp>
      <p:sp>
        <p:nvSpPr>
          <p:cNvPr id="158725" name="AutoShape 5"/>
          <p:cNvSpPr>
            <a:spLocks noChangeArrowheads="1"/>
          </p:cNvSpPr>
          <p:nvPr/>
        </p:nvSpPr>
        <p:spPr bwMode="auto">
          <a:xfrm>
            <a:off x="2215567" y="4160367"/>
            <a:ext cx="972000" cy="485775"/>
          </a:xfrm>
          <a:prstGeom prst="cube">
            <a:avLst>
              <a:gd name="adj" fmla="val 25000"/>
            </a:avLst>
          </a:prstGeom>
          <a:solidFill>
            <a:schemeClr val="bg2"/>
          </a:solidFill>
          <a:ln>
            <a:noFill/>
          </a:ln>
          <a:effectLst>
            <a:prstShdw prst="shdw17" dist="17961" dir="2700000">
              <a:schemeClr val="bg2">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lIns="68558" tIns="34279" rIns="68558" bIns="34279" anchor="ctr"/>
          <a:lstStyle/>
          <a:p>
            <a:pPr algn="ctr" defTabSz="685800">
              <a:defRPr/>
            </a:pPr>
            <a:r>
              <a:rPr lang="en-US" sz="1013" b="1" dirty="0">
                <a:solidFill>
                  <a:schemeClr val="bg1"/>
                </a:solidFill>
                <a:latin typeface="Tahoma" pitchFamily="34" charset="0"/>
              </a:rPr>
              <a:t>Dimensional</a:t>
            </a:r>
          </a:p>
        </p:txBody>
      </p:sp>
      <p:sp>
        <p:nvSpPr>
          <p:cNvPr id="158740" name="AutoShape 20"/>
          <p:cNvSpPr>
            <a:spLocks noChangeArrowheads="1"/>
          </p:cNvSpPr>
          <p:nvPr/>
        </p:nvSpPr>
        <p:spPr bwMode="auto">
          <a:xfrm>
            <a:off x="4365837" y="4181799"/>
            <a:ext cx="530423" cy="426840"/>
          </a:xfrm>
          <a:prstGeom prst="foldedCorner">
            <a:avLst>
              <a:gd name="adj" fmla="val 12500"/>
            </a:avLst>
          </a:prstGeom>
          <a:solidFill>
            <a:schemeClr val="bg1"/>
          </a:solidFill>
          <a:ln w="6350">
            <a:solidFill>
              <a:schemeClr val="tx1"/>
            </a:solidFill>
            <a:round/>
            <a:headEnd/>
            <a:tailEnd/>
          </a:ln>
          <a:effectLst>
            <a:prstShdw prst="shdw17" dist="17961" dir="2700000">
              <a:schemeClr val="tx1">
                <a:gamma/>
                <a:shade val="60000"/>
                <a:invGamma/>
              </a:schemeClr>
            </a:prstShdw>
          </a:effectLst>
        </p:spPr>
        <p:txBody>
          <a:bodyPr wrap="none" lIns="68558" tIns="34279" rIns="68558" bIns="34279" anchor="ctr"/>
          <a:lstStyle/>
          <a:p>
            <a:pPr algn="ctr" defTabSz="685800">
              <a:defRPr/>
            </a:pPr>
            <a:r>
              <a:rPr lang="en-US" sz="1013" b="1" dirty="0">
                <a:latin typeface="Tahoma" pitchFamily="34" charset="0"/>
              </a:rPr>
              <a:t>Files</a:t>
            </a:r>
          </a:p>
        </p:txBody>
      </p:sp>
      <p:sp>
        <p:nvSpPr>
          <p:cNvPr id="14342" name="Rectangle 37"/>
          <p:cNvSpPr>
            <a:spLocks noChangeArrowheads="1"/>
          </p:cNvSpPr>
          <p:nvPr/>
        </p:nvSpPr>
        <p:spPr bwMode="auto">
          <a:xfrm>
            <a:off x="2140558" y="4092502"/>
            <a:ext cx="4852392" cy="598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50" dirty="0"/>
          </a:p>
        </p:txBody>
      </p:sp>
      <p:sp>
        <p:nvSpPr>
          <p:cNvPr id="158763" name="AutoShape 43"/>
          <p:cNvSpPr>
            <a:spLocks noChangeArrowheads="1"/>
          </p:cNvSpPr>
          <p:nvPr/>
        </p:nvSpPr>
        <p:spPr bwMode="auto">
          <a:xfrm>
            <a:off x="5065883" y="4181799"/>
            <a:ext cx="720000" cy="464344"/>
          </a:xfrm>
          <a:prstGeom prst="foldedCorner">
            <a:avLst>
              <a:gd name="adj" fmla="val 12500"/>
            </a:avLst>
          </a:prstGeom>
          <a:solidFill>
            <a:srgbClr val="0066FF"/>
          </a:solidFill>
          <a:ln w="6350">
            <a:solidFill>
              <a:schemeClr val="tx1"/>
            </a:solidFill>
            <a:round/>
            <a:headEnd/>
            <a:tailEnd/>
          </a:ln>
          <a:effectLst>
            <a:prstShdw prst="shdw17" dist="17961" dir="2700000">
              <a:schemeClr val="tx1">
                <a:gamma/>
                <a:shade val="60000"/>
                <a:invGamma/>
              </a:schemeClr>
            </a:prstShdw>
          </a:effectLst>
        </p:spPr>
        <p:txBody>
          <a:bodyPr wrap="none" lIns="68558" tIns="34279" rIns="68558" bIns="34279" anchor="ctr"/>
          <a:lstStyle/>
          <a:p>
            <a:pPr algn="ctr" defTabSz="685800">
              <a:defRPr/>
            </a:pPr>
            <a:r>
              <a:rPr lang="en-US" sz="1013" b="1" dirty="0">
                <a:solidFill>
                  <a:schemeClr val="bg1"/>
                </a:solidFill>
                <a:latin typeface="Tahoma" pitchFamily="34" charset="0"/>
              </a:rPr>
              <a:t>IBM </a:t>
            </a:r>
            <a:br>
              <a:rPr lang="en-US" sz="1013" b="1" dirty="0">
                <a:solidFill>
                  <a:schemeClr val="bg1"/>
                </a:solidFill>
                <a:latin typeface="Tahoma" pitchFamily="34" charset="0"/>
              </a:rPr>
            </a:br>
            <a:r>
              <a:rPr lang="en-US" sz="1013" b="1" dirty="0">
                <a:solidFill>
                  <a:schemeClr val="bg1"/>
                </a:solidFill>
                <a:latin typeface="Tahoma" pitchFamily="34" charset="0"/>
              </a:rPr>
              <a:t>Cognos</a:t>
            </a:r>
          </a:p>
          <a:p>
            <a:pPr algn="ctr" defTabSz="685800">
              <a:defRPr/>
            </a:pPr>
            <a:r>
              <a:rPr lang="en-US" sz="1013" b="1" dirty="0">
                <a:solidFill>
                  <a:schemeClr val="bg1"/>
                </a:solidFill>
                <a:latin typeface="Tahoma" pitchFamily="34" charset="0"/>
              </a:rPr>
              <a:t>Content</a:t>
            </a:r>
          </a:p>
        </p:txBody>
      </p:sp>
      <p:sp>
        <p:nvSpPr>
          <p:cNvPr id="14344" name="AutoShape 45"/>
          <p:cNvSpPr>
            <a:spLocks noChangeArrowheads="1"/>
          </p:cNvSpPr>
          <p:nvPr/>
        </p:nvSpPr>
        <p:spPr bwMode="auto">
          <a:xfrm>
            <a:off x="6071407" y="4181799"/>
            <a:ext cx="834033" cy="469702"/>
          </a:xfrm>
          <a:prstGeom prst="can">
            <a:avLst>
              <a:gd name="adj" fmla="val 25000"/>
            </a:avLst>
          </a:prstGeom>
          <a:solidFill>
            <a:srgbClr val="336600"/>
          </a:solidFill>
          <a:ln>
            <a:noFill/>
          </a:ln>
          <a:effectLst>
            <a:prstShdw prst="shdw17" dist="17961" dir="2700000">
              <a:srgbClr val="1F3D00"/>
            </a:prstShdw>
          </a:effectLst>
          <a:extLst>
            <a:ext uri="{91240B29-F687-4F45-9708-019B960494DF}">
              <a14:hiddenLine xmlns:a14="http://schemas.microsoft.com/office/drawing/2010/main" w="12700">
                <a:solidFill>
                  <a:schemeClr val="tx1"/>
                </a:solidFill>
                <a:round/>
                <a:headEnd/>
                <a:tailEnd/>
              </a14:hiddenLine>
            </a:ext>
          </a:extLst>
        </p:spPr>
        <p:txBody>
          <a:bodyPr wrap="none" lIns="68558" tIns="34279" rIns="68558" bIns="34279" anchor="ctr"/>
          <a:lstStyle/>
          <a:p>
            <a:pPr algn="ctr" defTabSz="685800"/>
            <a:r>
              <a:rPr lang="en-US" sz="1013" b="1" dirty="0">
                <a:solidFill>
                  <a:schemeClr val="bg1"/>
                </a:solidFill>
                <a:latin typeface="Tahoma" pitchFamily="34" charset="0"/>
              </a:rPr>
              <a:t>Other</a:t>
            </a:r>
          </a:p>
        </p:txBody>
      </p:sp>
      <p:sp>
        <p:nvSpPr>
          <p:cNvPr id="14348" name="Rectangle 56"/>
          <p:cNvSpPr>
            <a:spLocks noChangeArrowheads="1"/>
          </p:cNvSpPr>
          <p:nvPr/>
        </p:nvSpPr>
        <p:spPr bwMode="auto">
          <a:xfrm>
            <a:off x="2235115" y="2688881"/>
            <a:ext cx="1440000" cy="899865"/>
          </a:xfrm>
          <a:prstGeom prst="upArrowCallout">
            <a:avLst/>
          </a:prstGeom>
          <a:solidFill>
            <a:srgbClr val="0066FF"/>
          </a:solidFill>
          <a:ln>
            <a:noFill/>
          </a:ln>
          <a:effectLst>
            <a:prstShdw prst="shdw17" dist="17961" dir="2700000">
              <a:srgbClr val="003D99"/>
            </a:prstShdw>
          </a:effectLst>
          <a:extLst>
            <a:ext uri="{91240B29-F687-4F45-9708-019B960494DF}">
              <a14:hiddenLine xmlns:a14="http://schemas.microsoft.com/office/drawing/2010/main" w="12700" algn="ctr">
                <a:solidFill>
                  <a:schemeClr val="tx1"/>
                </a:solidFill>
                <a:miter lim="800000"/>
                <a:headEnd/>
                <a:tailEnd/>
              </a14:hiddenLine>
            </a:ext>
          </a:extLst>
        </p:spPr>
        <p:txBody>
          <a:bodyPr wrap="none" lIns="68558" tIns="34279" rIns="68558" bIns="34279" anchor="ctr"/>
          <a:lstStyle/>
          <a:p>
            <a:pPr algn="ctr" defTabSz="685800"/>
            <a:r>
              <a:rPr lang="en-US" sz="900" b="1" dirty="0">
                <a:solidFill>
                  <a:schemeClr val="bg1"/>
                </a:solidFill>
                <a:latin typeface="Tahoma" pitchFamily="34" charset="0"/>
              </a:rPr>
              <a:t>Framework Manager</a:t>
            </a:r>
          </a:p>
        </p:txBody>
      </p:sp>
      <p:sp>
        <p:nvSpPr>
          <p:cNvPr id="14349" name="Rectangle 57"/>
          <p:cNvSpPr>
            <a:spLocks noChangeArrowheads="1"/>
          </p:cNvSpPr>
          <p:nvPr/>
        </p:nvSpPr>
        <p:spPr bwMode="auto">
          <a:xfrm>
            <a:off x="5475635" y="2688881"/>
            <a:ext cx="1440000" cy="899865"/>
          </a:xfrm>
          <a:prstGeom prst="upArrowCallout">
            <a:avLst/>
          </a:prstGeom>
          <a:solidFill>
            <a:srgbClr val="0066FF"/>
          </a:solidFill>
          <a:ln>
            <a:noFill/>
          </a:ln>
          <a:effectLst>
            <a:prstShdw prst="shdw17" dist="17961" dir="2700000">
              <a:srgbClr val="003D99"/>
            </a:prstShdw>
          </a:effectLst>
          <a:extLst>
            <a:ext uri="{91240B29-F687-4F45-9708-019B960494DF}">
              <a14:hiddenLine xmlns:a14="http://schemas.microsoft.com/office/drawing/2010/main" w="12700" algn="ctr">
                <a:solidFill>
                  <a:schemeClr val="tx1"/>
                </a:solidFill>
                <a:miter lim="800000"/>
                <a:headEnd/>
                <a:tailEnd/>
              </a14:hiddenLine>
            </a:ext>
          </a:extLst>
        </p:spPr>
        <p:txBody>
          <a:bodyPr wrap="none" lIns="68558" tIns="34279" rIns="68558" bIns="34279" anchor="ctr"/>
          <a:lstStyle/>
          <a:p>
            <a:pPr algn="ctr" defTabSz="685800"/>
            <a:r>
              <a:rPr lang="en-US" sz="900" b="1" dirty="0">
                <a:solidFill>
                  <a:schemeClr val="bg1"/>
                </a:solidFill>
                <a:latin typeface="Tahoma" pitchFamily="34" charset="0"/>
              </a:rPr>
              <a:t>Transformer</a:t>
            </a:r>
          </a:p>
        </p:txBody>
      </p:sp>
      <p:sp>
        <p:nvSpPr>
          <p:cNvPr id="14352" name="Rectangle 31"/>
          <p:cNvSpPr>
            <a:spLocks noChangeArrowheads="1"/>
          </p:cNvSpPr>
          <p:nvPr/>
        </p:nvSpPr>
        <p:spPr bwMode="auto">
          <a:xfrm>
            <a:off x="2140558" y="996575"/>
            <a:ext cx="5941832" cy="1689475"/>
          </a:xfrm>
          <a:prstGeom prst="rect">
            <a:avLst/>
          </a:prstGeom>
          <a:solidFill>
            <a:srgbClr val="0066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t"/>
          <a:lstStyle/>
          <a:p>
            <a:pPr algn="ctr"/>
            <a:r>
              <a:rPr lang="en-US" sz="1600" dirty="0">
                <a:solidFill>
                  <a:srgbClr val="000000"/>
                </a:solidFill>
                <a:latin typeface="Arial" panose="020B0604020202020204" pitchFamily="34" charset="0"/>
                <a:cs typeface="Arial" panose="020B0604020202020204" pitchFamily="34" charset="0"/>
              </a:rPr>
              <a:t>Web</a:t>
            </a:r>
          </a:p>
          <a:p>
            <a:pPr algn="ctr"/>
            <a:r>
              <a:rPr lang="en-US" sz="1600" b="1" dirty="0">
                <a:solidFill>
                  <a:schemeClr val="bg1"/>
                </a:solidFill>
                <a:latin typeface="Tahoma" pitchFamily="34" charset="0"/>
              </a:rPr>
              <a:t>IBM Cognos Analytics portal</a:t>
            </a:r>
          </a:p>
        </p:txBody>
      </p:sp>
      <p:sp>
        <p:nvSpPr>
          <p:cNvPr id="14356" name="Rectangle 12"/>
          <p:cNvSpPr>
            <a:spLocks noChangeArrowheads="1"/>
          </p:cNvSpPr>
          <p:nvPr/>
        </p:nvSpPr>
        <p:spPr bwMode="auto">
          <a:xfrm>
            <a:off x="3627005" y="2242769"/>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ctr"/>
          <a:lstStyle/>
          <a:p>
            <a:pPr algn="ctr" defTabSz="685800"/>
            <a:r>
              <a:rPr lang="en-US" sz="788" b="1" dirty="0">
                <a:solidFill>
                  <a:schemeClr val="bg1"/>
                </a:solidFill>
                <a:latin typeface="Tahoma" pitchFamily="34" charset="0"/>
              </a:rPr>
              <a:t>Event Studio</a:t>
            </a:r>
          </a:p>
        </p:txBody>
      </p:sp>
      <p:sp>
        <p:nvSpPr>
          <p:cNvPr id="14359" name="Rectangle 44"/>
          <p:cNvSpPr>
            <a:spLocks noChangeArrowheads="1"/>
          </p:cNvSpPr>
          <p:nvPr/>
        </p:nvSpPr>
        <p:spPr bwMode="auto">
          <a:xfrm>
            <a:off x="7069051" y="1607487"/>
            <a:ext cx="923329" cy="1041059"/>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ctr"/>
          <a:lstStyle/>
          <a:p>
            <a:pPr algn="ctr" defTabSz="685800"/>
            <a:r>
              <a:rPr lang="en-US" sz="788" b="1" dirty="0">
                <a:solidFill>
                  <a:schemeClr val="bg1"/>
                </a:solidFill>
                <a:latin typeface="Tahoma" pitchFamily="34" charset="0"/>
              </a:rPr>
              <a:t>Administration</a:t>
            </a:r>
          </a:p>
        </p:txBody>
      </p:sp>
      <p:sp>
        <p:nvSpPr>
          <p:cNvPr id="14360" name="Rectangle 62"/>
          <p:cNvSpPr>
            <a:spLocks noChangeArrowheads="1"/>
          </p:cNvSpPr>
          <p:nvPr/>
        </p:nvSpPr>
        <p:spPr bwMode="auto">
          <a:xfrm>
            <a:off x="4668976" y="1604701"/>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0574" tIns="34279" rIns="20574" bIns="34279" anchor="ctr"/>
          <a:lstStyle/>
          <a:p>
            <a:pPr algn="ctr" defTabSz="685800"/>
            <a:r>
              <a:rPr lang="en-US" sz="788" b="1" dirty="0">
                <a:solidFill>
                  <a:schemeClr val="bg1"/>
                </a:solidFill>
                <a:latin typeface="Tahoma" pitchFamily="34" charset="0"/>
              </a:rPr>
              <a:t>Stories</a:t>
            </a:r>
          </a:p>
        </p:txBody>
      </p:sp>
      <p:sp>
        <p:nvSpPr>
          <p:cNvPr id="14362" name="Rectangle 64"/>
          <p:cNvSpPr>
            <a:spLocks noChangeArrowheads="1"/>
          </p:cNvSpPr>
          <p:nvPr/>
        </p:nvSpPr>
        <p:spPr bwMode="auto">
          <a:xfrm>
            <a:off x="2234855" y="1600492"/>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ctr"/>
          <a:lstStyle/>
          <a:p>
            <a:pPr algn="ctr" defTabSz="685800"/>
            <a:r>
              <a:rPr lang="en-US" sz="788" b="1" dirty="0">
                <a:solidFill>
                  <a:schemeClr val="bg1"/>
                </a:solidFill>
                <a:latin typeface="Tahoma" pitchFamily="34" charset="0"/>
              </a:rPr>
              <a:t>Reporting</a:t>
            </a:r>
          </a:p>
        </p:txBody>
      </p:sp>
      <p:sp>
        <p:nvSpPr>
          <p:cNvPr id="158785" name="AutoShape 65"/>
          <p:cNvSpPr>
            <a:spLocks noChangeArrowheads="1"/>
          </p:cNvSpPr>
          <p:nvPr/>
        </p:nvSpPr>
        <p:spPr bwMode="auto">
          <a:xfrm>
            <a:off x="296525" y="1740714"/>
            <a:ext cx="1537359" cy="855095"/>
          </a:xfrm>
          <a:prstGeom prst="foldedCorner">
            <a:avLst>
              <a:gd name="adj" fmla="val 12500"/>
            </a:avLst>
          </a:prstGeom>
          <a:solidFill>
            <a:schemeClr val="bg1"/>
          </a:solidFill>
          <a:ln w="6350">
            <a:solidFill>
              <a:schemeClr val="tx1"/>
            </a:solidFill>
            <a:round/>
            <a:headEnd/>
            <a:tailEnd/>
          </a:ln>
          <a:effectLst>
            <a:prstShdw prst="shdw17" dist="17961" dir="2700000">
              <a:schemeClr val="tx1">
                <a:gamma/>
                <a:shade val="60000"/>
                <a:invGamma/>
              </a:schemeClr>
            </a:prstShdw>
          </a:effectLst>
        </p:spPr>
        <p:txBody>
          <a:bodyPr wrap="none" lIns="68558" tIns="34279" rIns="68558" bIns="34279" anchor="ctr"/>
          <a:lstStyle/>
          <a:p>
            <a:pPr algn="ctr" defTabSz="685800">
              <a:defRPr/>
            </a:pPr>
            <a:r>
              <a:rPr lang="en-US" sz="1200" b="1" dirty="0">
                <a:latin typeface="Tahoma" pitchFamily="34" charset="0"/>
              </a:rPr>
              <a:t>Personal files</a:t>
            </a:r>
          </a:p>
          <a:p>
            <a:pPr algn="ctr" defTabSz="685800">
              <a:defRPr/>
            </a:pPr>
            <a:endParaRPr lang="en-US" sz="1200" b="1" dirty="0">
              <a:latin typeface="Tahoma" pitchFamily="34" charset="0"/>
            </a:endParaRPr>
          </a:p>
          <a:p>
            <a:pPr algn="ctr" defTabSz="685800">
              <a:defRPr/>
            </a:pPr>
            <a:r>
              <a:rPr lang="en-US" sz="1200" b="1" dirty="0">
                <a:latin typeface="Tahoma" pitchFamily="34" charset="0"/>
              </a:rPr>
              <a:t>Cognos Analytics</a:t>
            </a:r>
          </a:p>
          <a:p>
            <a:pPr algn="ctr" defTabSz="685800">
              <a:defRPr/>
            </a:pPr>
            <a:r>
              <a:rPr lang="en-US" sz="1200" b="1" dirty="0">
                <a:latin typeface="Tahoma" pitchFamily="34" charset="0"/>
              </a:rPr>
              <a:t>Data Modules</a:t>
            </a:r>
          </a:p>
        </p:txBody>
      </p:sp>
      <p:sp>
        <p:nvSpPr>
          <p:cNvPr id="14381" name="Text Box 93"/>
          <p:cNvSpPr txBox="1">
            <a:spLocks noChangeArrowheads="1"/>
          </p:cNvSpPr>
          <p:nvPr/>
        </p:nvSpPr>
        <p:spPr bwMode="auto">
          <a:xfrm rot="5400000">
            <a:off x="7520342" y="1628948"/>
            <a:ext cx="168947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609600">
              <a:defRPr sz="1200">
                <a:solidFill>
                  <a:schemeClr val="tx1"/>
                </a:solidFill>
                <a:latin typeface="Arial" charset="0"/>
              </a:defRPr>
            </a:lvl1pPr>
            <a:lvl2pPr marL="742950" indent="-285750" defTabSz="609600">
              <a:defRPr sz="1200">
                <a:solidFill>
                  <a:schemeClr val="tx1"/>
                </a:solidFill>
                <a:latin typeface="Arial" charset="0"/>
              </a:defRPr>
            </a:lvl2pPr>
            <a:lvl3pPr marL="1143000" indent="-228600" defTabSz="609600">
              <a:defRPr sz="1200">
                <a:solidFill>
                  <a:schemeClr val="tx1"/>
                </a:solidFill>
                <a:latin typeface="Arial" charset="0"/>
              </a:defRPr>
            </a:lvl3pPr>
            <a:lvl4pPr marL="1600200" indent="-228600" defTabSz="609600">
              <a:defRPr sz="1200">
                <a:solidFill>
                  <a:schemeClr val="tx1"/>
                </a:solidFill>
                <a:latin typeface="Arial" charset="0"/>
              </a:defRPr>
            </a:lvl4pPr>
            <a:lvl5pPr marL="2057400" indent="-228600" defTabSz="609600">
              <a:defRPr sz="1200">
                <a:solidFill>
                  <a:schemeClr val="tx1"/>
                </a:solidFill>
                <a:latin typeface="Arial" charset="0"/>
              </a:defRPr>
            </a:lvl5pPr>
            <a:lvl6pPr marL="2514600" indent="-228600" defTabSz="609600" eaLnBrk="0" fontAlgn="base" hangingPunct="0">
              <a:spcBef>
                <a:spcPct val="0"/>
              </a:spcBef>
              <a:spcAft>
                <a:spcPct val="0"/>
              </a:spcAft>
              <a:defRPr sz="1200">
                <a:solidFill>
                  <a:schemeClr val="tx1"/>
                </a:solidFill>
                <a:latin typeface="Arial" charset="0"/>
              </a:defRPr>
            </a:lvl6pPr>
            <a:lvl7pPr marL="2971800" indent="-228600" defTabSz="609600" eaLnBrk="0" fontAlgn="base" hangingPunct="0">
              <a:spcBef>
                <a:spcPct val="0"/>
              </a:spcBef>
              <a:spcAft>
                <a:spcPct val="0"/>
              </a:spcAft>
              <a:defRPr sz="1200">
                <a:solidFill>
                  <a:schemeClr val="tx1"/>
                </a:solidFill>
                <a:latin typeface="Arial" charset="0"/>
              </a:defRPr>
            </a:lvl7pPr>
            <a:lvl8pPr marL="3429000" indent="-228600" defTabSz="609600" eaLnBrk="0" fontAlgn="base" hangingPunct="0">
              <a:spcBef>
                <a:spcPct val="0"/>
              </a:spcBef>
              <a:spcAft>
                <a:spcPct val="0"/>
              </a:spcAft>
              <a:defRPr sz="1200">
                <a:solidFill>
                  <a:schemeClr val="tx1"/>
                </a:solidFill>
                <a:latin typeface="Arial" charset="0"/>
              </a:defRPr>
            </a:lvl8pPr>
            <a:lvl9pPr marL="3886200" indent="-228600" defTabSz="609600" eaLnBrk="0" fontAlgn="base" hangingPunct="0">
              <a:spcBef>
                <a:spcPct val="0"/>
              </a:spcBef>
              <a:spcAft>
                <a:spcPct val="0"/>
              </a:spcAft>
              <a:defRPr sz="1200">
                <a:solidFill>
                  <a:schemeClr val="tx1"/>
                </a:solidFill>
                <a:latin typeface="Arial" charset="0"/>
              </a:defRPr>
            </a:lvl9pPr>
          </a:lstStyle>
          <a:p>
            <a:pPr algn="ctr"/>
            <a:r>
              <a:rPr lang="en-US" b="1" dirty="0">
                <a:solidFill>
                  <a:srgbClr val="00B050"/>
                </a:solidFill>
              </a:rPr>
              <a:t>Consumer, Author, Administrator</a:t>
            </a:r>
          </a:p>
        </p:txBody>
      </p:sp>
      <p:sp>
        <p:nvSpPr>
          <p:cNvPr id="14382" name="Text Box 94"/>
          <p:cNvSpPr txBox="1">
            <a:spLocks noChangeArrowheads="1"/>
          </p:cNvSpPr>
          <p:nvPr/>
        </p:nvSpPr>
        <p:spPr bwMode="auto">
          <a:xfrm rot="5400000">
            <a:off x="7977706" y="3099889"/>
            <a:ext cx="774745"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defTabSz="609600">
              <a:defRPr sz="1200" b="1">
                <a:solidFill>
                  <a:srgbClr val="00B050"/>
                </a:solidFill>
                <a:latin typeface="Arial" charset="0"/>
              </a:defRPr>
            </a:lvl1pPr>
            <a:lvl2pPr marL="742950" indent="-285750" defTabSz="609600">
              <a:defRPr sz="1200">
                <a:solidFill>
                  <a:schemeClr val="tx1"/>
                </a:solidFill>
                <a:latin typeface="Arial" charset="0"/>
              </a:defRPr>
            </a:lvl2pPr>
            <a:lvl3pPr marL="1143000" indent="-228600" defTabSz="609600">
              <a:defRPr sz="1200">
                <a:solidFill>
                  <a:schemeClr val="tx1"/>
                </a:solidFill>
                <a:latin typeface="Arial" charset="0"/>
              </a:defRPr>
            </a:lvl3pPr>
            <a:lvl4pPr marL="1600200" indent="-228600" defTabSz="609600">
              <a:defRPr sz="1200">
                <a:solidFill>
                  <a:schemeClr val="tx1"/>
                </a:solidFill>
                <a:latin typeface="Arial" charset="0"/>
              </a:defRPr>
            </a:lvl4pPr>
            <a:lvl5pPr marL="2057400" indent="-228600" defTabSz="609600">
              <a:defRPr sz="1200">
                <a:solidFill>
                  <a:schemeClr val="tx1"/>
                </a:solidFill>
                <a:latin typeface="Arial" charset="0"/>
              </a:defRPr>
            </a:lvl5pPr>
            <a:lvl6pPr marL="2514600" indent="-228600" defTabSz="609600" eaLnBrk="0" fontAlgn="base" hangingPunct="0">
              <a:spcBef>
                <a:spcPct val="0"/>
              </a:spcBef>
              <a:spcAft>
                <a:spcPct val="0"/>
              </a:spcAft>
              <a:defRPr sz="1200">
                <a:solidFill>
                  <a:schemeClr val="tx1"/>
                </a:solidFill>
                <a:latin typeface="Arial" charset="0"/>
              </a:defRPr>
            </a:lvl6pPr>
            <a:lvl7pPr marL="2971800" indent="-228600" defTabSz="609600" eaLnBrk="0" fontAlgn="base" hangingPunct="0">
              <a:spcBef>
                <a:spcPct val="0"/>
              </a:spcBef>
              <a:spcAft>
                <a:spcPct val="0"/>
              </a:spcAft>
              <a:defRPr sz="1200">
                <a:solidFill>
                  <a:schemeClr val="tx1"/>
                </a:solidFill>
                <a:latin typeface="Arial" charset="0"/>
              </a:defRPr>
            </a:lvl7pPr>
            <a:lvl8pPr marL="3429000" indent="-228600" defTabSz="609600" eaLnBrk="0" fontAlgn="base" hangingPunct="0">
              <a:spcBef>
                <a:spcPct val="0"/>
              </a:spcBef>
              <a:spcAft>
                <a:spcPct val="0"/>
              </a:spcAft>
              <a:defRPr sz="1200">
                <a:solidFill>
                  <a:schemeClr val="tx1"/>
                </a:solidFill>
                <a:latin typeface="Arial" charset="0"/>
              </a:defRPr>
            </a:lvl8pPr>
            <a:lvl9pPr marL="3886200" indent="-228600" defTabSz="609600" eaLnBrk="0" fontAlgn="base" hangingPunct="0">
              <a:spcBef>
                <a:spcPct val="0"/>
              </a:spcBef>
              <a:spcAft>
                <a:spcPct val="0"/>
              </a:spcAft>
              <a:defRPr sz="1200">
                <a:solidFill>
                  <a:schemeClr val="tx1"/>
                </a:solidFill>
                <a:latin typeface="Arial" charset="0"/>
              </a:defRPr>
            </a:lvl9pPr>
          </a:lstStyle>
          <a:p>
            <a:r>
              <a:rPr lang="en-US" dirty="0"/>
              <a:t>Modeler</a:t>
            </a:r>
          </a:p>
        </p:txBody>
      </p:sp>
      <p:sp>
        <p:nvSpPr>
          <p:cNvPr id="14383" name="Text Box 95"/>
          <p:cNvSpPr txBox="1">
            <a:spLocks noChangeArrowheads="1"/>
          </p:cNvSpPr>
          <p:nvPr/>
        </p:nvSpPr>
        <p:spPr bwMode="auto">
          <a:xfrm rot="5400000">
            <a:off x="7762340" y="4006895"/>
            <a:ext cx="120547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defTabSz="609600">
              <a:defRPr sz="1200" b="1">
                <a:solidFill>
                  <a:srgbClr val="00B050"/>
                </a:solidFill>
                <a:latin typeface="Arial" charset="0"/>
              </a:defRPr>
            </a:lvl1pPr>
            <a:lvl2pPr marL="742950" indent="-285750" defTabSz="609600">
              <a:defRPr sz="1200">
                <a:solidFill>
                  <a:schemeClr val="tx1"/>
                </a:solidFill>
                <a:latin typeface="Arial" charset="0"/>
              </a:defRPr>
            </a:lvl2pPr>
            <a:lvl3pPr marL="1143000" indent="-228600" defTabSz="609600">
              <a:defRPr sz="1200">
                <a:solidFill>
                  <a:schemeClr val="tx1"/>
                </a:solidFill>
                <a:latin typeface="Arial" charset="0"/>
              </a:defRPr>
            </a:lvl3pPr>
            <a:lvl4pPr marL="1600200" indent="-228600" defTabSz="609600">
              <a:defRPr sz="1200">
                <a:solidFill>
                  <a:schemeClr val="tx1"/>
                </a:solidFill>
                <a:latin typeface="Arial" charset="0"/>
              </a:defRPr>
            </a:lvl4pPr>
            <a:lvl5pPr marL="2057400" indent="-228600" defTabSz="609600">
              <a:defRPr sz="1200">
                <a:solidFill>
                  <a:schemeClr val="tx1"/>
                </a:solidFill>
                <a:latin typeface="Arial" charset="0"/>
              </a:defRPr>
            </a:lvl5pPr>
            <a:lvl6pPr marL="2514600" indent="-228600" defTabSz="609600" eaLnBrk="0" fontAlgn="base" hangingPunct="0">
              <a:spcBef>
                <a:spcPct val="0"/>
              </a:spcBef>
              <a:spcAft>
                <a:spcPct val="0"/>
              </a:spcAft>
              <a:defRPr sz="1200">
                <a:solidFill>
                  <a:schemeClr val="tx1"/>
                </a:solidFill>
                <a:latin typeface="Arial" charset="0"/>
              </a:defRPr>
            </a:lvl6pPr>
            <a:lvl7pPr marL="2971800" indent="-228600" defTabSz="609600" eaLnBrk="0" fontAlgn="base" hangingPunct="0">
              <a:spcBef>
                <a:spcPct val="0"/>
              </a:spcBef>
              <a:spcAft>
                <a:spcPct val="0"/>
              </a:spcAft>
              <a:defRPr sz="1200">
                <a:solidFill>
                  <a:schemeClr val="tx1"/>
                </a:solidFill>
                <a:latin typeface="Arial" charset="0"/>
              </a:defRPr>
            </a:lvl7pPr>
            <a:lvl8pPr marL="3429000" indent="-228600" defTabSz="609600" eaLnBrk="0" fontAlgn="base" hangingPunct="0">
              <a:spcBef>
                <a:spcPct val="0"/>
              </a:spcBef>
              <a:spcAft>
                <a:spcPct val="0"/>
              </a:spcAft>
              <a:defRPr sz="1200">
                <a:solidFill>
                  <a:schemeClr val="tx1"/>
                </a:solidFill>
                <a:latin typeface="Arial" charset="0"/>
              </a:defRPr>
            </a:lvl8pPr>
            <a:lvl9pPr marL="3886200" indent="-228600" defTabSz="609600" eaLnBrk="0" fontAlgn="base" hangingPunct="0">
              <a:spcBef>
                <a:spcPct val="0"/>
              </a:spcBef>
              <a:spcAft>
                <a:spcPct val="0"/>
              </a:spcAft>
              <a:defRPr sz="1200">
                <a:solidFill>
                  <a:schemeClr val="tx1"/>
                </a:solidFill>
                <a:latin typeface="Arial" charset="0"/>
              </a:defRPr>
            </a:lvl9pPr>
          </a:lstStyle>
          <a:p>
            <a:r>
              <a:rPr lang="en-US" dirty="0"/>
              <a:t>Data Administrator</a:t>
            </a:r>
          </a:p>
        </p:txBody>
      </p:sp>
      <p:sp>
        <p:nvSpPr>
          <p:cNvPr id="14387" name="Rectangle 99"/>
          <p:cNvSpPr>
            <a:spLocks noChangeArrowheads="1"/>
          </p:cNvSpPr>
          <p:nvPr/>
        </p:nvSpPr>
        <p:spPr bwMode="auto">
          <a:xfrm>
            <a:off x="5297734" y="2228850"/>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ctr"/>
          <a:lstStyle/>
          <a:p>
            <a:pPr algn="ctr" defTabSz="685800"/>
            <a:r>
              <a:rPr lang="en-US" sz="788" b="1" dirty="0" err="1">
                <a:solidFill>
                  <a:schemeClr val="bg1"/>
                </a:solidFill>
                <a:latin typeface="Tahoma" pitchFamily="34" charset="0"/>
              </a:rPr>
              <a:t>PowerPlay</a:t>
            </a:r>
            <a:r>
              <a:rPr lang="en-US" sz="788" b="1" dirty="0">
                <a:solidFill>
                  <a:schemeClr val="bg1"/>
                </a:solidFill>
                <a:latin typeface="Tahoma" pitchFamily="34" charset="0"/>
              </a:rPr>
              <a:t> Studio</a:t>
            </a:r>
          </a:p>
        </p:txBody>
      </p:sp>
      <p:sp>
        <p:nvSpPr>
          <p:cNvPr id="55" name="Title 2"/>
          <p:cNvSpPr>
            <a:spLocks noGrp="1"/>
          </p:cNvSpPr>
          <p:nvPr>
            <p:ph type="title"/>
          </p:nvPr>
        </p:nvSpPr>
        <p:spPr/>
        <p:txBody>
          <a:bodyPr/>
          <a:lstStyle/>
          <a:p>
            <a:r>
              <a:rPr lang="en-US" dirty="0"/>
              <a:t>IBM Cognos Analytics components</a:t>
            </a:r>
            <a:endParaRPr lang="ar-EG" dirty="0"/>
          </a:p>
        </p:txBody>
      </p:sp>
      <p:cxnSp>
        <p:nvCxnSpPr>
          <p:cNvPr id="58" name="Elbow Connector 57"/>
          <p:cNvCxnSpPr>
            <a:stCxn id="158785" idx="3"/>
            <a:endCxn id="44" idx="2"/>
          </p:cNvCxnSpPr>
          <p:nvPr/>
        </p:nvCxnSpPr>
        <p:spPr bwMode="auto">
          <a:xfrm flipV="1">
            <a:off x="1833884" y="1963323"/>
            <a:ext cx="2156474" cy="204939"/>
          </a:xfrm>
          <a:prstGeom prst="bentConnector2">
            <a:avLst/>
          </a:prstGeom>
          <a:noFill/>
          <a:ln w="28575" cap="flat" cmpd="sng" algn="ctr">
            <a:solidFill>
              <a:srgbClr val="F04E37"/>
            </a:solidFill>
            <a:prstDash val="sysDash"/>
            <a:round/>
            <a:headEnd type="triangle"/>
            <a:tailEnd type="triangle"/>
          </a:ln>
          <a:effectLst/>
        </p:spPr>
      </p:cxnSp>
      <p:sp>
        <p:nvSpPr>
          <p:cNvPr id="44" name="Rectangle 64"/>
          <p:cNvSpPr>
            <a:spLocks noChangeArrowheads="1"/>
          </p:cNvSpPr>
          <p:nvPr/>
        </p:nvSpPr>
        <p:spPr bwMode="auto">
          <a:xfrm>
            <a:off x="3450358" y="1603323"/>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79" rIns="68558" bIns="34279" anchor="ctr"/>
          <a:lstStyle/>
          <a:p>
            <a:pPr algn="ctr" defTabSz="685800"/>
            <a:r>
              <a:rPr lang="en-US" sz="788" b="1" dirty="0">
                <a:solidFill>
                  <a:schemeClr val="bg1"/>
                </a:solidFill>
                <a:latin typeface="Tahoma" pitchFamily="34" charset="0"/>
              </a:rPr>
              <a:t>Dashboards</a:t>
            </a:r>
          </a:p>
        </p:txBody>
      </p:sp>
      <p:cxnSp>
        <p:nvCxnSpPr>
          <p:cNvPr id="46" name="Elbow Connector 45"/>
          <p:cNvCxnSpPr>
            <a:stCxn id="158785" idx="3"/>
            <a:endCxn id="14362" idx="2"/>
          </p:cNvCxnSpPr>
          <p:nvPr/>
        </p:nvCxnSpPr>
        <p:spPr bwMode="auto">
          <a:xfrm flipV="1">
            <a:off x="1833884" y="1960492"/>
            <a:ext cx="940971" cy="207770"/>
          </a:xfrm>
          <a:prstGeom prst="bentConnector2">
            <a:avLst/>
          </a:prstGeom>
          <a:noFill/>
          <a:ln w="28575" cap="flat" cmpd="sng" algn="ctr">
            <a:solidFill>
              <a:srgbClr val="F04E37"/>
            </a:solidFill>
            <a:prstDash val="sysDash"/>
            <a:round/>
            <a:headEnd type="triangle"/>
            <a:tailEnd type="triangle"/>
          </a:ln>
          <a:effectLst/>
        </p:spPr>
      </p:cxnSp>
      <p:cxnSp>
        <p:nvCxnSpPr>
          <p:cNvPr id="41" name="Elbow Connector 45">
            <a:extLst>
              <a:ext uri="{FF2B5EF4-FFF2-40B4-BE49-F238E27FC236}">
                <a16:creationId xmlns:a16="http://schemas.microsoft.com/office/drawing/2014/main" id="{1263A798-D525-4E86-9D49-97B63E800AB5}"/>
              </a:ext>
            </a:extLst>
          </p:cNvPr>
          <p:cNvCxnSpPr>
            <a:cxnSpLocks/>
            <a:stCxn id="14342" idx="0"/>
            <a:endCxn id="14349" idx="2"/>
          </p:cNvCxnSpPr>
          <p:nvPr/>
        </p:nvCxnSpPr>
        <p:spPr bwMode="auto">
          <a:xfrm rot="5400000" flipH="1" flipV="1">
            <a:off x="5129316" y="3026184"/>
            <a:ext cx="503756" cy="1628881"/>
          </a:xfrm>
          <a:prstGeom prst="bentConnector3">
            <a:avLst>
              <a:gd name="adj1" fmla="val 50000"/>
            </a:avLst>
          </a:prstGeom>
          <a:noFill/>
          <a:ln w="28575" cap="flat" cmpd="sng" algn="ctr">
            <a:solidFill>
              <a:srgbClr val="F04E37"/>
            </a:solidFill>
            <a:prstDash val="solid"/>
            <a:round/>
            <a:headEnd type="none" w="med" len="med"/>
            <a:tailEnd type="triangle" w="med" len="med"/>
          </a:ln>
          <a:effectLst/>
        </p:spPr>
      </p:cxnSp>
      <p:cxnSp>
        <p:nvCxnSpPr>
          <p:cNvPr id="45" name="Elbow Connector 45">
            <a:extLst>
              <a:ext uri="{FF2B5EF4-FFF2-40B4-BE49-F238E27FC236}">
                <a16:creationId xmlns:a16="http://schemas.microsoft.com/office/drawing/2014/main" id="{2C506A67-1562-421B-BC5B-3325149685DC}"/>
              </a:ext>
            </a:extLst>
          </p:cNvPr>
          <p:cNvCxnSpPr>
            <a:cxnSpLocks/>
            <a:stCxn id="14342" idx="0"/>
            <a:endCxn id="14364" idx="2"/>
          </p:cNvCxnSpPr>
          <p:nvPr/>
        </p:nvCxnSpPr>
        <p:spPr bwMode="auto">
          <a:xfrm rot="16200000" flipV="1">
            <a:off x="4314208" y="3839955"/>
            <a:ext cx="503757" cy="1337"/>
          </a:xfrm>
          <a:prstGeom prst="bentConnector3">
            <a:avLst>
              <a:gd name="adj1" fmla="val 50000"/>
            </a:avLst>
          </a:prstGeom>
          <a:noFill/>
          <a:ln w="28575" cap="flat" cmpd="sng" algn="ctr">
            <a:solidFill>
              <a:srgbClr val="F04E37"/>
            </a:solidFill>
            <a:prstDash val="solid"/>
            <a:round/>
            <a:headEnd type="none" w="med" len="med"/>
            <a:tailEnd type="triangle" w="med" len="med"/>
          </a:ln>
          <a:effectLst/>
        </p:spPr>
      </p:cxnSp>
      <p:cxnSp>
        <p:nvCxnSpPr>
          <p:cNvPr id="47" name="Elbow Connector 45">
            <a:extLst>
              <a:ext uri="{FF2B5EF4-FFF2-40B4-BE49-F238E27FC236}">
                <a16:creationId xmlns:a16="http://schemas.microsoft.com/office/drawing/2014/main" id="{D165C73E-8CF8-4C2C-93E8-950863260F1B}"/>
              </a:ext>
            </a:extLst>
          </p:cNvPr>
          <p:cNvCxnSpPr>
            <a:cxnSpLocks/>
            <a:stCxn id="14342" idx="0"/>
            <a:endCxn id="14348" idx="2"/>
          </p:cNvCxnSpPr>
          <p:nvPr/>
        </p:nvCxnSpPr>
        <p:spPr bwMode="auto">
          <a:xfrm rot="16200000" flipV="1">
            <a:off x="3509057" y="3034804"/>
            <a:ext cx="503756" cy="1611639"/>
          </a:xfrm>
          <a:prstGeom prst="bentConnector3">
            <a:avLst>
              <a:gd name="adj1" fmla="val 50000"/>
            </a:avLst>
          </a:prstGeom>
          <a:noFill/>
          <a:ln w="28575" cap="flat" cmpd="sng" algn="ctr">
            <a:solidFill>
              <a:srgbClr val="F04E37"/>
            </a:solidFill>
            <a:prstDash val="solid"/>
            <a:round/>
            <a:headEnd type="none" w="med" len="med"/>
            <a:tailEnd type="triangle" w="med" len="med"/>
          </a:ln>
          <a:effectLst/>
        </p:spPr>
      </p:cxnSp>
      <p:sp>
        <p:nvSpPr>
          <p:cNvPr id="56" name="Rectangle 62">
            <a:extLst>
              <a:ext uri="{FF2B5EF4-FFF2-40B4-BE49-F238E27FC236}">
                <a16:creationId xmlns:a16="http://schemas.microsoft.com/office/drawing/2014/main" id="{4B21230B-8595-4575-8149-4254292940DB}"/>
              </a:ext>
            </a:extLst>
          </p:cNvPr>
          <p:cNvSpPr>
            <a:spLocks noChangeArrowheads="1"/>
          </p:cNvSpPr>
          <p:nvPr/>
        </p:nvSpPr>
        <p:spPr bwMode="auto">
          <a:xfrm>
            <a:off x="5887593" y="1604701"/>
            <a:ext cx="1080000" cy="360000"/>
          </a:xfrm>
          <a:prstGeom prst="rect">
            <a:avLst/>
          </a:prstGeom>
          <a:solidFill>
            <a:srgbClr val="0033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0574" tIns="34279" rIns="20574" bIns="34279" anchor="ctr"/>
          <a:lstStyle/>
          <a:p>
            <a:pPr algn="ctr" defTabSz="685800"/>
            <a:r>
              <a:rPr lang="en-US" sz="788" b="1" dirty="0">
                <a:solidFill>
                  <a:schemeClr val="bg1"/>
                </a:solidFill>
                <a:latin typeface="Tahoma" pitchFamily="34" charset="0"/>
              </a:rPr>
              <a:t>Cognos Viewer</a:t>
            </a:r>
          </a:p>
        </p:txBody>
      </p:sp>
    </p:spTree>
    <p:extLst>
      <p:ext uri="{BB962C8B-B14F-4D97-AF65-F5344CB8AC3E}">
        <p14:creationId xmlns:p14="http://schemas.microsoft.com/office/powerpoint/2010/main" val="4456738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IBM Cognos Analytics Architecture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27556413"/>
              </p:ext>
            </p:extLst>
          </p:nvPr>
        </p:nvGraphicFramePr>
        <p:xfrm>
          <a:off x="116505" y="720724"/>
          <a:ext cx="8910990" cy="4281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idx="1"/>
          </p:nvPr>
        </p:nvSpPr>
        <p:spPr/>
        <p:txBody>
          <a:bodyPr>
            <a:noAutofit/>
          </a:bodyPr>
          <a:lstStyle/>
          <a:p>
            <a:pPr marL="271463" indent="-271463">
              <a:buClrTx/>
              <a:buSzPct val="100000"/>
              <a:buFont typeface="Wingdings" panose="05000000000000000000" pitchFamily="2" charset="2"/>
              <a:buChar char="q"/>
            </a:pPr>
            <a:r>
              <a:rPr lang="en-US" sz="2000" b="1" dirty="0">
                <a:solidFill>
                  <a:srgbClr val="00B0DA"/>
                </a:solidFill>
                <a:hlinkClick r:id="" action="ppaction://hlinkshowjump?jump=nextslide"/>
              </a:rPr>
              <a:t>Introduction</a:t>
            </a:r>
          </a:p>
          <a:p>
            <a:pPr marL="631825" lvl="2" indent="-285750">
              <a:buClrTx/>
              <a:buSzPct val="100000"/>
            </a:pPr>
            <a:r>
              <a:rPr lang="en-US" sz="2000" b="1" dirty="0">
                <a:solidFill>
                  <a:srgbClr val="00B0DA"/>
                </a:solidFill>
                <a:hlinkClick r:id="" action="ppaction://hlinkshowjump?jump=nextslide"/>
              </a:rPr>
              <a:t>IBM Skills Academy Program</a:t>
            </a:r>
            <a:endParaRPr lang="en-US" sz="2000" b="1" dirty="0">
              <a:solidFill>
                <a:srgbClr val="00B0DA"/>
              </a:solidFill>
            </a:endParaRPr>
          </a:p>
          <a:p>
            <a:pPr marL="631825" lvl="2" indent="-285750">
              <a:buClrTx/>
              <a:buSzPct val="100000"/>
            </a:pPr>
            <a:r>
              <a:rPr lang="en-US" sz="2000" b="1" dirty="0">
                <a:solidFill>
                  <a:srgbClr val="00B0DA"/>
                </a:solidFill>
                <a:hlinkClick r:id="rId2" action="ppaction://hlinksldjump"/>
              </a:rPr>
              <a:t>Business Analytics &amp; Business Intelligence</a:t>
            </a:r>
            <a:endParaRPr lang="en-US" sz="2000" b="1" dirty="0">
              <a:solidFill>
                <a:srgbClr val="00B0DA"/>
              </a:solidFill>
            </a:endParaRPr>
          </a:p>
          <a:p>
            <a:pPr marL="271463" indent="-271463">
              <a:buSzPct val="100000"/>
              <a:buFont typeface="Wingdings" panose="05000000000000000000" pitchFamily="2" charset="2"/>
              <a:buChar char="q"/>
            </a:pPr>
            <a:r>
              <a:rPr lang="en-US" sz="2000" b="1" dirty="0">
                <a:solidFill>
                  <a:srgbClr val="00B0DA"/>
                </a:solidFill>
                <a:hlinkClick r:id="rId3" action="ppaction://hlinksldjump"/>
              </a:rPr>
              <a:t>B6058</a:t>
            </a:r>
            <a:br>
              <a:rPr lang="en-US" sz="2000" b="1" dirty="0">
                <a:solidFill>
                  <a:srgbClr val="00B0DA"/>
                </a:solidFill>
                <a:hlinkClick r:id="rId3" action="ppaction://hlinksldjump"/>
              </a:rPr>
            </a:br>
            <a:r>
              <a:rPr lang="en-US" sz="2000" b="1" dirty="0">
                <a:solidFill>
                  <a:srgbClr val="00B0DA"/>
                </a:solidFill>
                <a:hlinkClick r:id="rId3" action="ppaction://hlinksldjump"/>
              </a:rPr>
              <a:t>IBM Cognos Analytics Author Reports Fundamentals (v11.0)</a:t>
            </a:r>
            <a:endParaRPr lang="en-US" sz="2000" b="1" dirty="0">
              <a:solidFill>
                <a:srgbClr val="00B0DA"/>
              </a:solidFill>
            </a:endParaRPr>
          </a:p>
          <a:p>
            <a:pPr marL="271463" indent="-271463">
              <a:buSzPct val="100000"/>
              <a:buFont typeface="Wingdings" panose="05000000000000000000" pitchFamily="2" charset="2"/>
              <a:buChar char="q"/>
            </a:pPr>
            <a:r>
              <a:rPr lang="en-US" sz="2000" b="1" dirty="0">
                <a:solidFill>
                  <a:srgbClr val="00B0DA"/>
                </a:solidFill>
                <a:hlinkClick r:id="rId4" action="ppaction://hlinksldjump"/>
              </a:rPr>
              <a:t>B6059</a:t>
            </a:r>
            <a:br>
              <a:rPr lang="en-US" sz="2000" b="1" dirty="0">
                <a:solidFill>
                  <a:srgbClr val="00B0DA"/>
                </a:solidFill>
                <a:hlinkClick r:id="rId4" action="ppaction://hlinksldjump"/>
              </a:rPr>
            </a:br>
            <a:r>
              <a:rPr lang="en-US" sz="2000" b="1" dirty="0">
                <a:solidFill>
                  <a:srgbClr val="00B0DA"/>
                </a:solidFill>
                <a:hlinkClick r:id="rId4" action="ppaction://hlinksldjump"/>
              </a:rPr>
              <a:t>IBM Cognos Analytics Author Reports Advanced (v11.0)</a:t>
            </a:r>
            <a:endParaRPr lang="en-US" sz="2000" b="1" dirty="0">
              <a:solidFill>
                <a:srgbClr val="00B0DA"/>
              </a:solidFill>
            </a:endParaRPr>
          </a:p>
          <a:p>
            <a:pPr marL="271463" indent="-271463">
              <a:buClrTx/>
              <a:buSzPct val="100000"/>
              <a:buFont typeface="Wingdings" panose="05000000000000000000" pitchFamily="2" charset="2"/>
              <a:buChar char="q"/>
            </a:pPr>
            <a:r>
              <a:rPr lang="en-GB" sz="2000" b="1" dirty="0">
                <a:solidFill>
                  <a:srgbClr val="00B0DA"/>
                </a:solidFill>
                <a:hlinkClick r:id="rId5" action="ppaction://hlinksldjump"/>
              </a:rPr>
              <a:t>B6098</a:t>
            </a:r>
            <a:br>
              <a:rPr lang="en-GB" sz="2000" b="1" dirty="0">
                <a:solidFill>
                  <a:srgbClr val="00B0DA"/>
                </a:solidFill>
                <a:hlinkClick r:id="rId5" action="ppaction://hlinksldjump"/>
              </a:rPr>
            </a:br>
            <a:r>
              <a:rPr lang="en-GB" sz="2000" b="1" dirty="0">
                <a:solidFill>
                  <a:srgbClr val="00B0DA"/>
                </a:solidFill>
                <a:hlinkClick r:id="rId5" action="ppaction://hlinksldjump"/>
              </a:rPr>
              <a:t>IBM Cognos Analytics - Author Active Reports (v11.0)</a:t>
            </a:r>
            <a:endParaRPr lang="en-US" sz="2000" b="1" dirty="0">
              <a:solidFill>
                <a:srgbClr val="00B0DA"/>
              </a:solidFill>
            </a:endParaRPr>
          </a:p>
        </p:txBody>
      </p:sp>
      <p:sp>
        <p:nvSpPr>
          <p:cNvPr id="7" name="Title 6"/>
          <p:cNvSpPr>
            <a:spLocks noGrp="1"/>
          </p:cNvSpPr>
          <p:nvPr>
            <p:ph type="title"/>
          </p:nvPr>
        </p:nvSpPr>
        <p:spPr/>
        <p:txBody>
          <a:bodyPr>
            <a:normAutofit/>
          </a:bodyPr>
          <a:lstStyle/>
          <a:p>
            <a:r>
              <a:rPr lang="en-US" dirty="0"/>
              <a:t>Agenda</a:t>
            </a:r>
          </a:p>
        </p:txBody>
      </p:sp>
      <p:sp>
        <p:nvSpPr>
          <p:cNvPr id="30" name="Slide Number Placeholder 29"/>
          <p:cNvSpPr>
            <a:spLocks noGrp="1"/>
          </p:cNvSpPr>
          <p:nvPr>
            <p:ph type="sldNum" sz="quarter" idx="4"/>
          </p:nvPr>
        </p:nvSpPr>
        <p:spPr/>
        <p:txBody>
          <a:bodyPr/>
          <a:lstStyle/>
          <a:p>
            <a:fld id="{92EDDE8C-FCD3-47EF-B8D4-5308179AEE2C}" type="slidenum">
              <a:rPr lang="en-US" smtClean="0"/>
              <a:pPr/>
              <a:t>2</a:t>
            </a:fld>
            <a:endParaRPr lang="en-US" dirty="0"/>
          </a:p>
        </p:txBody>
      </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UID-0F6893FB-6497-4575-9106-35BDCD191206-web.png"/>
          <p:cNvPicPr>
            <a:picLocks noGrp="1" noChangeAspect="1"/>
          </p:cNvPicPr>
          <p:nvPr>
            <p:ph idx="1"/>
          </p:nvPr>
        </p:nvPicPr>
        <p:blipFill>
          <a:blip r:embed="rId3" cstate="print"/>
          <a:stretch>
            <a:fillRect/>
          </a:stretch>
        </p:blipFill>
        <p:spPr>
          <a:xfrm>
            <a:off x="1152000" y="760511"/>
            <a:ext cx="6840000" cy="4061539"/>
          </a:xfrm>
        </p:spPr>
      </p:pic>
      <p:sp>
        <p:nvSpPr>
          <p:cNvPr id="3" name="Title 2"/>
          <p:cNvSpPr>
            <a:spLocks noGrp="1"/>
          </p:cNvSpPr>
          <p:nvPr>
            <p:ph type="title"/>
          </p:nvPr>
        </p:nvSpPr>
        <p:spPr/>
        <p:txBody>
          <a:bodyPr/>
          <a:lstStyle/>
          <a:p>
            <a:r>
              <a:rPr lang="en-US" dirty="0"/>
              <a:t>Example IBM Cognos Deployment</a:t>
            </a:r>
            <a:endParaRPr lang="ar-EG" dirty="0"/>
          </a:p>
        </p:txBody>
      </p:sp>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5454130" cy="3996000"/>
          </a:xfrm>
        </p:spPr>
        <p:txBody>
          <a:bodyPr>
            <a:normAutofit/>
          </a:bodyPr>
          <a:lstStyle/>
          <a:p>
            <a:r>
              <a:rPr lang="en-US" sz="2400" dirty="0"/>
              <a:t>Cognos Analytics authentication is based on the use of 3</a:t>
            </a:r>
            <a:r>
              <a:rPr lang="en-US" sz="2400" baseline="30000" dirty="0"/>
              <a:t>rd</a:t>
            </a:r>
            <a:r>
              <a:rPr lang="en-US" sz="2400" dirty="0"/>
              <a:t> party </a:t>
            </a:r>
            <a:r>
              <a:rPr lang="en-US" sz="2400" dirty="0">
                <a:solidFill>
                  <a:srgbClr val="7030A0"/>
                </a:solidFill>
              </a:rPr>
              <a:t>authentication providers</a:t>
            </a:r>
            <a:br>
              <a:rPr lang="en-US" sz="2400" dirty="0">
                <a:solidFill>
                  <a:srgbClr val="7030A0"/>
                </a:solidFill>
              </a:rPr>
            </a:br>
            <a:endParaRPr lang="en-US" sz="1800" dirty="0">
              <a:solidFill>
                <a:srgbClr val="7030A0"/>
              </a:solidFill>
            </a:endParaRPr>
          </a:p>
          <a:p>
            <a:pPr lvl="1"/>
            <a:r>
              <a:rPr lang="en-US" sz="2000" dirty="0">
                <a:solidFill>
                  <a:srgbClr val="FF0000"/>
                </a:solidFill>
              </a:rPr>
              <a:t>Authentication</a:t>
            </a:r>
            <a:r>
              <a:rPr lang="en-US" sz="2000" dirty="0"/>
              <a:t>: who are you?</a:t>
            </a:r>
          </a:p>
          <a:p>
            <a:pPr lvl="1"/>
            <a:r>
              <a:rPr lang="en-US" sz="2000" dirty="0">
                <a:solidFill>
                  <a:srgbClr val="00B050"/>
                </a:solidFill>
              </a:rPr>
              <a:t>Authorization</a:t>
            </a:r>
            <a:r>
              <a:rPr lang="en-US" sz="2000" dirty="0"/>
              <a:t>: what can you see?</a:t>
            </a:r>
          </a:p>
          <a:p>
            <a:pPr lvl="1"/>
            <a:r>
              <a:rPr lang="en-US" sz="2000" dirty="0">
                <a:solidFill>
                  <a:srgbClr val="0070C0"/>
                </a:solidFill>
              </a:rPr>
              <a:t>Administration</a:t>
            </a:r>
            <a:r>
              <a:rPr lang="en-US" sz="2000" dirty="0"/>
              <a:t>: manage access</a:t>
            </a:r>
          </a:p>
          <a:p>
            <a:r>
              <a:rPr lang="en-US" sz="2400" dirty="0"/>
              <a:t>Predefined groups &amp; roles:</a:t>
            </a:r>
            <a:endParaRPr lang="ar-EG" sz="2400" dirty="0"/>
          </a:p>
        </p:txBody>
      </p:sp>
      <p:sp>
        <p:nvSpPr>
          <p:cNvPr id="3" name="Title 2"/>
          <p:cNvSpPr>
            <a:spLocks noGrp="1"/>
          </p:cNvSpPr>
          <p:nvPr>
            <p:ph type="title"/>
          </p:nvPr>
        </p:nvSpPr>
        <p:spPr/>
        <p:txBody>
          <a:bodyPr/>
          <a:lstStyle/>
          <a:p>
            <a:r>
              <a:rPr lang="en-US" dirty="0"/>
              <a:t>IBM Cognos Analytics Security</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21</a:t>
            </a:fld>
            <a:endParaRPr lang="en-US" dirty="0"/>
          </a:p>
        </p:txBody>
      </p:sp>
      <p:graphicFrame>
        <p:nvGraphicFramePr>
          <p:cNvPr id="5" name="Diagram 4"/>
          <p:cNvGraphicFramePr/>
          <p:nvPr>
            <p:extLst>
              <p:ext uri="{D42A27DB-BD31-4B8C-83A1-F6EECF244321}">
                <p14:modId xmlns:p14="http://schemas.microsoft.com/office/powerpoint/2010/main" val="3207191947"/>
              </p:ext>
            </p:extLst>
          </p:nvPr>
        </p:nvGraphicFramePr>
        <p:xfrm>
          <a:off x="3311861" y="720000"/>
          <a:ext cx="5832140" cy="442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2690024"/>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lstStyle/>
          <a:p>
            <a:pPr marL="198240" indent="-198240"/>
            <a:r>
              <a:rPr lang="en-CA" dirty="0"/>
              <a:t>What happens at runtime?</a:t>
            </a:r>
            <a:endParaRPr lang="en-US" dirty="0"/>
          </a:p>
        </p:txBody>
      </p:sp>
      <p:sp>
        <p:nvSpPr>
          <p:cNvPr id="18434" name="Rectangle 2"/>
          <p:cNvSpPr>
            <a:spLocks noGrp="1" noChangeArrowheads="1"/>
          </p:cNvSpPr>
          <p:nvPr>
            <p:ph type="title"/>
          </p:nvPr>
        </p:nvSpPr>
        <p:spPr/>
        <p:txBody>
          <a:bodyPr/>
          <a:lstStyle/>
          <a:p>
            <a:pPr eaLnBrk="1" hangingPunct="1"/>
            <a:r>
              <a:rPr lang="en-US" sz="2250" dirty="0"/>
              <a:t>Package/Data Source Relationship</a:t>
            </a:r>
          </a:p>
        </p:txBody>
      </p:sp>
      <p:sp>
        <p:nvSpPr>
          <p:cNvPr id="18436" name="AutoShape 4"/>
          <p:cNvSpPr>
            <a:spLocks noChangeArrowheads="1"/>
          </p:cNvSpPr>
          <p:nvPr/>
        </p:nvSpPr>
        <p:spPr bwMode="auto">
          <a:xfrm>
            <a:off x="567162" y="3437054"/>
            <a:ext cx="1394548" cy="1130499"/>
          </a:xfrm>
          <a:prstGeom prst="cube">
            <a:avLst>
              <a:gd name="adj" fmla="val 25000"/>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102843" tIns="51422" rIns="102843" bIns="51422" anchor="ctr"/>
          <a:lstStyle/>
          <a:p>
            <a:r>
              <a:rPr lang="en-CA" sz="1400" b="1" dirty="0">
                <a:solidFill>
                  <a:srgbClr val="000000"/>
                </a:solidFill>
              </a:rPr>
              <a:t>Package(s)</a:t>
            </a:r>
            <a:br>
              <a:rPr lang="en-CA" sz="1400" b="1" dirty="0">
                <a:solidFill>
                  <a:srgbClr val="000000"/>
                </a:solidFill>
              </a:rPr>
            </a:br>
            <a:r>
              <a:rPr lang="en-CA" sz="1400" b="1" dirty="0">
                <a:solidFill>
                  <a:srgbClr val="000000"/>
                </a:solidFill>
              </a:rPr>
              <a:t>(model)</a:t>
            </a:r>
            <a:endParaRPr lang="en-US" sz="1400" b="1" dirty="0">
              <a:solidFill>
                <a:srgbClr val="000000"/>
              </a:solidFill>
            </a:endParaRPr>
          </a:p>
        </p:txBody>
      </p:sp>
      <p:sp>
        <p:nvSpPr>
          <p:cNvPr id="18437" name="AutoShape 5"/>
          <p:cNvSpPr>
            <a:spLocks noChangeArrowheads="1"/>
          </p:cNvSpPr>
          <p:nvPr/>
        </p:nvSpPr>
        <p:spPr bwMode="auto">
          <a:xfrm>
            <a:off x="7590175" y="3289898"/>
            <a:ext cx="1206890" cy="1146572"/>
          </a:xfrm>
          <a:prstGeom prst="can">
            <a:avLst>
              <a:gd name="adj" fmla="val 27865"/>
            </a:avLst>
          </a:prstGeom>
          <a:ln>
            <a:headEnd/>
            <a:tailEnd/>
          </a:ln>
          <a:extLst/>
        </p:spPr>
        <p:style>
          <a:lnRef idx="1">
            <a:schemeClr val="accent1"/>
          </a:lnRef>
          <a:fillRef idx="2">
            <a:schemeClr val="accent1"/>
          </a:fillRef>
          <a:effectRef idx="1">
            <a:schemeClr val="accent1"/>
          </a:effectRef>
          <a:fontRef idx="minor">
            <a:schemeClr val="dk1"/>
          </a:fontRef>
        </p:style>
        <p:txBody>
          <a:bodyPr wrap="square" lIns="102843" tIns="51422" rIns="102843" bIns="51422" anchor="ctr"/>
          <a:lstStyle/>
          <a:p>
            <a:pPr algn="ctr"/>
            <a:r>
              <a:rPr lang="en-CA" sz="1400" b="1" dirty="0">
                <a:solidFill>
                  <a:srgbClr val="000000"/>
                </a:solidFill>
                <a:latin typeface="Arial Black" panose="020B0A04020102020204" pitchFamily="34" charset="0"/>
              </a:rPr>
              <a:t>Query Database</a:t>
            </a:r>
            <a:endParaRPr lang="en-US" sz="1400" b="1" dirty="0">
              <a:solidFill>
                <a:srgbClr val="000000"/>
              </a:solidFill>
              <a:latin typeface="Arial Black" panose="020B0A04020102020204" pitchFamily="34" charset="0"/>
            </a:endParaRPr>
          </a:p>
        </p:txBody>
      </p:sp>
      <p:sp>
        <p:nvSpPr>
          <p:cNvPr id="18438" name="AutoShape 6"/>
          <p:cNvSpPr>
            <a:spLocks noChangeArrowheads="1"/>
          </p:cNvSpPr>
          <p:nvPr/>
        </p:nvSpPr>
        <p:spPr bwMode="auto">
          <a:xfrm>
            <a:off x="2936080" y="2949374"/>
            <a:ext cx="3212901" cy="1827621"/>
          </a:xfrm>
          <a:prstGeom prst="can">
            <a:avLst>
              <a:gd name="adj" fmla="val 16307"/>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102843" tIns="51422" rIns="102843" bIns="51422" anchor="t"/>
          <a:lstStyle/>
          <a:p>
            <a:pPr algn="ctr"/>
            <a:r>
              <a:rPr lang="en-CA" sz="1600" b="1">
                <a:solidFill>
                  <a:srgbClr val="000000"/>
                </a:solidFill>
                <a:latin typeface="Arial Black" panose="020B0A04020102020204" pitchFamily="34" charset="0"/>
              </a:rPr>
              <a:t>Data Source(s)</a:t>
            </a:r>
            <a:endParaRPr lang="en-US" sz="1600" b="1" dirty="0">
              <a:solidFill>
                <a:srgbClr val="000000"/>
              </a:solidFill>
              <a:latin typeface="Arial Black" panose="020B0A04020102020204" pitchFamily="34" charset="0"/>
            </a:endParaRPr>
          </a:p>
        </p:txBody>
      </p:sp>
      <p:sp>
        <p:nvSpPr>
          <p:cNvPr id="18439" name="AutoShape 8"/>
          <p:cNvSpPr>
            <a:spLocks noChangeArrowheads="1"/>
          </p:cNvSpPr>
          <p:nvPr/>
        </p:nvSpPr>
        <p:spPr bwMode="auto">
          <a:xfrm>
            <a:off x="3412928" y="3666957"/>
            <a:ext cx="2184202" cy="841177"/>
          </a:xfrm>
          <a:prstGeom prst="can">
            <a:avLst>
              <a:gd name="adj" fmla="val 28236"/>
            </a:avLst>
          </a:prstGeom>
          <a:solidFill>
            <a:srgbClr val="FFC000"/>
          </a:solidFill>
          <a:ln>
            <a:headEnd/>
            <a:tailEnd/>
          </a:ln>
          <a:extLst/>
        </p:spPr>
        <p:style>
          <a:lnRef idx="1">
            <a:schemeClr val="accent2"/>
          </a:lnRef>
          <a:fillRef idx="2">
            <a:schemeClr val="accent2"/>
          </a:fillRef>
          <a:effectRef idx="1">
            <a:schemeClr val="accent2"/>
          </a:effectRef>
          <a:fontRef idx="minor">
            <a:schemeClr val="dk1"/>
          </a:fontRef>
        </p:style>
        <p:txBody>
          <a:bodyPr wrap="none" lIns="102843" tIns="51422" rIns="102843" bIns="51422" anchor="ctr"/>
          <a:lstStyle/>
          <a:p>
            <a:endParaRPr lang="en-US" sz="2250" dirty="0">
              <a:solidFill>
                <a:srgbClr val="000000"/>
              </a:solidFill>
            </a:endParaRPr>
          </a:p>
        </p:txBody>
      </p:sp>
      <p:sp>
        <p:nvSpPr>
          <p:cNvPr id="18443" name="Text Box 15"/>
          <p:cNvSpPr txBox="1">
            <a:spLocks noChangeArrowheads="1"/>
          </p:cNvSpPr>
          <p:nvPr/>
        </p:nvSpPr>
        <p:spPr bwMode="auto">
          <a:xfrm>
            <a:off x="4048721" y="3636596"/>
            <a:ext cx="1037630" cy="25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843" tIns="51422" rIns="102843" bIns="51422">
            <a:spAutoFit/>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r>
              <a:rPr lang="en-CA" sz="1125" b="1" dirty="0">
                <a:solidFill>
                  <a:srgbClr val="000000"/>
                </a:solidFill>
              </a:rPr>
              <a:t>Connection</a:t>
            </a:r>
            <a:endParaRPr lang="en-US" sz="1125" b="1" dirty="0">
              <a:solidFill>
                <a:srgbClr val="000000"/>
              </a:solidFill>
            </a:endParaRPr>
          </a:p>
        </p:txBody>
      </p:sp>
      <p:sp>
        <p:nvSpPr>
          <p:cNvPr id="18444" name="AutoShape 16"/>
          <p:cNvSpPr>
            <a:spLocks noChangeArrowheads="1"/>
          </p:cNvSpPr>
          <p:nvPr/>
        </p:nvSpPr>
        <p:spPr bwMode="auto">
          <a:xfrm>
            <a:off x="4236782" y="3959985"/>
            <a:ext cx="611499" cy="501849"/>
          </a:xfrm>
          <a:prstGeom prst="can">
            <a:avLst>
              <a:gd name="adj" fmla="val 25000"/>
            </a:avLst>
          </a:prstGeom>
          <a:solidFill>
            <a:srgbClr val="F04E37"/>
          </a:solidFill>
          <a:ln w="12700">
            <a:solidFill>
              <a:schemeClr val="tx1"/>
            </a:solidFill>
            <a:round/>
            <a:headEnd/>
            <a:tailEnd/>
          </a:ln>
          <a:effectLst/>
          <a:extLst/>
        </p:spPr>
        <p:txBody>
          <a:bodyPr wrap="none" lIns="102843" tIns="51422" rIns="102843" bIns="51422" anchor="ctr"/>
          <a:lstStyle/>
          <a:p>
            <a:pPr algn="ctr"/>
            <a:r>
              <a:rPr lang="en-CA" sz="1100" b="1" dirty="0" err="1">
                <a:solidFill>
                  <a:srgbClr val="000000"/>
                </a:solidFill>
                <a:latin typeface="Arial Black" panose="020B0A04020102020204" pitchFamily="34" charset="0"/>
              </a:rPr>
              <a:t>Signon</a:t>
            </a:r>
            <a:endParaRPr lang="en-US" sz="1100" b="1" dirty="0">
              <a:solidFill>
                <a:srgbClr val="000000"/>
              </a:solidFill>
              <a:latin typeface="Arial Black" panose="020B0A04020102020204" pitchFamily="34" charset="0"/>
            </a:endParaRPr>
          </a:p>
        </p:txBody>
      </p:sp>
      <p:pic>
        <p:nvPicPr>
          <p:cNvPr id="18449" name="Picture 2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749" y="1486399"/>
            <a:ext cx="2520000" cy="1350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 name="Elbow Connector 2"/>
          <p:cNvCxnSpPr>
            <a:cxnSpLocks/>
            <a:stCxn id="18449" idx="2"/>
            <a:endCxn id="18436" idx="0"/>
          </p:cNvCxnSpPr>
          <p:nvPr/>
        </p:nvCxnSpPr>
        <p:spPr bwMode="auto">
          <a:xfrm rot="5400000">
            <a:off x="1105423" y="3136728"/>
            <a:ext cx="600652" cy="1"/>
          </a:xfrm>
          <a:prstGeom prst="bentConnector3">
            <a:avLst/>
          </a:prstGeom>
          <a:noFill/>
          <a:ln w="38100" cap="flat" cmpd="sng" algn="ctr">
            <a:solidFill>
              <a:srgbClr val="F04E37"/>
            </a:solidFill>
            <a:prstDash val="solid"/>
            <a:round/>
            <a:headEnd type="none" w="med" len="med"/>
            <a:tailEnd type="triangle"/>
          </a:ln>
          <a:effectLst/>
        </p:spPr>
      </p:cxnSp>
      <p:cxnSp>
        <p:nvCxnSpPr>
          <p:cNvPr id="24" name="Elbow Connector 23"/>
          <p:cNvCxnSpPr>
            <a:cxnSpLocks/>
            <a:stCxn id="18436" idx="5"/>
            <a:endCxn id="18438" idx="2"/>
          </p:cNvCxnSpPr>
          <p:nvPr/>
        </p:nvCxnSpPr>
        <p:spPr bwMode="auto">
          <a:xfrm>
            <a:off x="1961710" y="3860991"/>
            <a:ext cx="974370" cy="2194"/>
          </a:xfrm>
          <a:prstGeom prst="bentConnector3">
            <a:avLst>
              <a:gd name="adj1" fmla="val 50000"/>
            </a:avLst>
          </a:prstGeom>
          <a:noFill/>
          <a:ln w="38100" cap="flat" cmpd="sng" algn="ctr">
            <a:solidFill>
              <a:srgbClr val="F04E37"/>
            </a:solidFill>
            <a:prstDash val="solid"/>
            <a:round/>
            <a:headEnd type="none" w="med" len="med"/>
            <a:tailEnd type="triangle"/>
          </a:ln>
          <a:effectLst/>
        </p:spPr>
      </p:cxnSp>
      <p:cxnSp>
        <p:nvCxnSpPr>
          <p:cNvPr id="30" name="Elbow Connector 29"/>
          <p:cNvCxnSpPr>
            <a:stCxn id="18438" idx="4"/>
            <a:endCxn id="18437" idx="2"/>
          </p:cNvCxnSpPr>
          <p:nvPr/>
        </p:nvCxnSpPr>
        <p:spPr bwMode="auto">
          <a:xfrm flipV="1">
            <a:off x="6148981" y="3863184"/>
            <a:ext cx="1441194" cy="1"/>
          </a:xfrm>
          <a:prstGeom prst="bentConnector3">
            <a:avLst>
              <a:gd name="adj1" fmla="val 50000"/>
            </a:avLst>
          </a:prstGeom>
          <a:noFill/>
          <a:ln w="38100" cap="flat" cmpd="sng" algn="ctr">
            <a:solidFill>
              <a:srgbClr val="F04E37"/>
            </a:solidFill>
            <a:prstDash val="solid"/>
            <a:round/>
            <a:headEnd type="none" w="med" len="med"/>
            <a:tailEnd type="triangle"/>
          </a:ln>
          <a:effectLst/>
        </p:spPr>
      </p:cxnSp>
      <p:sp>
        <p:nvSpPr>
          <p:cNvPr id="25" name="Text Box 15">
            <a:extLst>
              <a:ext uri="{FF2B5EF4-FFF2-40B4-BE49-F238E27FC236}">
                <a16:creationId xmlns:a16="http://schemas.microsoft.com/office/drawing/2014/main" id="{C48BAB3E-8BA2-4399-ACFE-85601BCAD012}"/>
              </a:ext>
            </a:extLst>
          </p:cNvPr>
          <p:cNvSpPr txBox="1">
            <a:spLocks noChangeArrowheads="1"/>
          </p:cNvSpPr>
          <p:nvPr/>
        </p:nvSpPr>
        <p:spPr bwMode="auto">
          <a:xfrm>
            <a:off x="567162" y="1226739"/>
            <a:ext cx="1664577" cy="25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02843" tIns="51422" rIns="102843" bIns="51422">
            <a:spAutoFit/>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ctr"/>
            <a:r>
              <a:rPr lang="en-CA" sz="1125" b="1" dirty="0">
                <a:solidFill>
                  <a:srgbClr val="000000"/>
                </a:solidFill>
              </a:rPr>
              <a:t>Report / Dashboard</a:t>
            </a:r>
            <a:endParaRPr lang="en-US" sz="1125" b="1" dirty="0">
              <a:solidFill>
                <a:srgbClr val="000000"/>
              </a:solidFill>
            </a:endParaRPr>
          </a:p>
        </p:txBody>
      </p:sp>
    </p:spTree>
    <p:extLst>
      <p:ext uri="{BB962C8B-B14F-4D97-AF65-F5344CB8AC3E}">
        <p14:creationId xmlns:p14="http://schemas.microsoft.com/office/powerpoint/2010/main" val="3566586331"/>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Modules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23</a:t>
            </a:fld>
            <a:endParaRPr lang="en-US" dirty="0"/>
          </a:p>
        </p:txBody>
      </p:sp>
      <p:sp>
        <p:nvSpPr>
          <p:cNvPr id="2" name="Content Placeholder 1"/>
          <p:cNvSpPr>
            <a:spLocks noGrp="1"/>
          </p:cNvSpPr>
          <p:nvPr>
            <p:ph idx="1"/>
          </p:nvPr>
        </p:nvSpPr>
        <p:spPr/>
        <p:txBody>
          <a:bodyPr>
            <a:noAutofit/>
          </a:bodyPr>
          <a:lstStyle/>
          <a:p>
            <a:r>
              <a:rPr lang="en-US" sz="2800" dirty="0"/>
              <a:t>Model data from different data sources</a:t>
            </a:r>
          </a:p>
          <a:p>
            <a:pPr lvl="1"/>
            <a:r>
              <a:rPr lang="en-US" sz="2800" dirty="0">
                <a:solidFill>
                  <a:srgbClr val="0070C0"/>
                </a:solidFill>
              </a:rPr>
              <a:t>uploaded</a:t>
            </a:r>
            <a:r>
              <a:rPr lang="en-US" sz="2800" dirty="0"/>
              <a:t> &amp; </a:t>
            </a:r>
            <a:r>
              <a:rPr lang="en-US" sz="2800" dirty="0">
                <a:solidFill>
                  <a:srgbClr val="00B050"/>
                </a:solidFill>
              </a:rPr>
              <a:t>corporate</a:t>
            </a:r>
            <a:r>
              <a:rPr lang="en-US" sz="2800" dirty="0"/>
              <a:t> data</a:t>
            </a:r>
          </a:p>
          <a:p>
            <a:r>
              <a:rPr lang="en-US" sz="2800" dirty="0"/>
              <a:t>Guided/</a:t>
            </a:r>
            <a:r>
              <a:rPr lang="en-US" sz="2800" dirty="0">
                <a:solidFill>
                  <a:srgbClr val="0070C0"/>
                </a:solidFill>
              </a:rPr>
              <a:t>intent-driven modeling</a:t>
            </a:r>
            <a:r>
              <a:rPr lang="en-US" sz="2800" dirty="0"/>
              <a:t> (intent panel)</a:t>
            </a:r>
          </a:p>
          <a:p>
            <a:pPr lvl="1"/>
            <a:r>
              <a:rPr lang="en-US" sz="2800" dirty="0"/>
              <a:t>Generate models based on keywords</a:t>
            </a:r>
          </a:p>
          <a:p>
            <a:r>
              <a:rPr lang="en-US" sz="2800" dirty="0">
                <a:solidFill>
                  <a:srgbClr val="00B050"/>
                </a:solidFill>
              </a:rPr>
              <a:t>Try It</a:t>
            </a:r>
            <a:r>
              <a:rPr lang="en-US" sz="2800" dirty="0"/>
              <a:t> feature</a:t>
            </a:r>
          </a:p>
          <a:p>
            <a:pPr lvl="1"/>
            <a:r>
              <a:rPr lang="en-US" sz="2800" dirty="0"/>
              <a:t>Test the model in reporting environment</a:t>
            </a:r>
          </a:p>
          <a:p>
            <a:r>
              <a:rPr lang="en-US" sz="2800" dirty="0"/>
              <a:t>Live data mode (default) or </a:t>
            </a:r>
            <a:r>
              <a:rPr lang="en-US" sz="2800" dirty="0">
                <a:solidFill>
                  <a:srgbClr val="0070C0"/>
                </a:solidFill>
              </a:rPr>
              <a:t>snapshots</a:t>
            </a:r>
            <a:r>
              <a:rPr lang="en-US" sz="2800" dirty="0"/>
              <a:t> </a:t>
            </a:r>
          </a:p>
          <a:p>
            <a:pPr lvl="1"/>
            <a:r>
              <a:rPr lang="en-US" sz="2800" dirty="0"/>
              <a:t>to </a:t>
            </a:r>
            <a:r>
              <a:rPr lang="en-US" sz="2800" dirty="0">
                <a:solidFill>
                  <a:srgbClr val="00B050"/>
                </a:solidFill>
              </a:rPr>
              <a:t>improve query</a:t>
            </a:r>
            <a:r>
              <a:rPr lang="en-US" sz="2800" dirty="0"/>
              <a:t> performance</a:t>
            </a:r>
          </a:p>
        </p:txBody>
      </p:sp>
    </p:spTree>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1800" dirty="0"/>
              <a:t>Search for “sales growth” &amp; save the search</a:t>
            </a:r>
          </a:p>
          <a:p>
            <a:r>
              <a:rPr lang="en-US" sz="1800" dirty="0"/>
              <a:t>Open Team content &gt; Reports &gt; Standard reports &gt; Sales growth year over year</a:t>
            </a:r>
          </a:p>
          <a:p>
            <a:r>
              <a:rPr lang="en-US" sz="1800" dirty="0"/>
              <a:t>Upload a personal file and create a dashboard using the uploaded file</a:t>
            </a:r>
          </a:p>
          <a:p>
            <a:r>
              <a:rPr lang="en-US" sz="1800" dirty="0"/>
              <a:t>Create a report using Reporting</a:t>
            </a:r>
          </a:p>
          <a:p>
            <a:r>
              <a:rPr lang="en-US" sz="1800" dirty="0"/>
              <a:t>Examine the model in Framework Manager</a:t>
            </a:r>
            <a:br>
              <a:rPr lang="en-US" sz="1800" dirty="0"/>
            </a:br>
            <a:r>
              <a:rPr lang="en-US" sz="1800" dirty="0"/>
              <a:t>C</a:t>
            </a:r>
            <a:r>
              <a:rPr lang="en-US" sz="1800" dirty="0">
                <a:sym typeface="Wingdings" panose="05000000000000000000" pitchFamily="2" charset="2"/>
              </a:rPr>
              <a:t>:\Program Files\IBM</a:t>
            </a:r>
            <a:r>
              <a:rPr lang="en-US" sz="1800" dirty="0"/>
              <a:t>\</a:t>
            </a:r>
            <a:r>
              <a:rPr lang="en-US" sz="1800" dirty="0" err="1"/>
              <a:t>cognos</a:t>
            </a:r>
            <a:r>
              <a:rPr lang="en-US" sz="1800" dirty="0"/>
              <a:t>\samples\</a:t>
            </a:r>
            <a:br>
              <a:rPr lang="en-US" sz="1800" dirty="0"/>
            </a:br>
            <a:r>
              <a:rPr lang="en-US" sz="1800" dirty="0" err="1"/>
              <a:t>webcontent</a:t>
            </a:r>
            <a:r>
              <a:rPr lang="en-US" sz="1800" dirty="0"/>
              <a:t>\samples\models\</a:t>
            </a:r>
            <a:br>
              <a:rPr lang="en-US" sz="1800" dirty="0"/>
            </a:br>
            <a:r>
              <a:rPr lang="en-US" sz="1800" dirty="0" err="1"/>
              <a:t>great_outdoors_warehouse_dq</a:t>
            </a:r>
            <a:endParaRPr lang="en-US" sz="1800" dirty="0"/>
          </a:p>
          <a:p>
            <a:r>
              <a:rPr lang="en-US" sz="1800" dirty="0"/>
              <a:t>Examine the underlying database</a:t>
            </a:r>
            <a:endParaRPr lang="ar-EG" sz="1800" dirty="0"/>
          </a:p>
        </p:txBody>
      </p:sp>
      <p:sp>
        <p:nvSpPr>
          <p:cNvPr id="2" name="Title 1"/>
          <p:cNvSpPr>
            <a:spLocks noGrp="1"/>
          </p:cNvSpPr>
          <p:nvPr>
            <p:ph type="title"/>
          </p:nvPr>
        </p:nvSpPr>
        <p:spPr/>
        <p:txBody>
          <a:bodyPr>
            <a:noAutofit/>
          </a:bodyPr>
          <a:lstStyle/>
          <a:p>
            <a:r>
              <a:rPr lang="en-US" b="1" dirty="0"/>
              <a:t>Demo 1: Explore IBM Cognos Analytics</a:t>
            </a:r>
          </a:p>
        </p:txBody>
      </p:sp>
      <p:sp>
        <p:nvSpPr>
          <p:cNvPr id="12" name="Slide Number Placeholder 11"/>
          <p:cNvSpPr>
            <a:spLocks noGrp="1"/>
          </p:cNvSpPr>
          <p:nvPr>
            <p:ph type="sldNum" sz="quarter" idx="4"/>
          </p:nvPr>
        </p:nvSpPr>
        <p:spPr/>
        <p:txBody>
          <a:bodyPr/>
          <a:lstStyle/>
          <a:p>
            <a:fld id="{92EDDE8C-FCD3-47EF-B8D4-5308179AEE2C}" type="slidenum">
              <a:rPr lang="en-US" smtClean="0"/>
              <a:pPr/>
              <a:t>24</a:t>
            </a:fld>
            <a:endParaRPr lang="en-US" dirty="0"/>
          </a:p>
        </p:txBody>
      </p:sp>
      <p:pic>
        <p:nvPicPr>
          <p:cNvPr id="6" name="Picture 5"/>
          <p:cNvPicPr>
            <a:picLocks noChangeAspect="1"/>
          </p:cNvPicPr>
          <p:nvPr/>
        </p:nvPicPr>
        <p:blipFill>
          <a:blip r:embed="rId3" cstate="print"/>
          <a:stretch>
            <a:fillRect/>
          </a:stretch>
        </p:blipFill>
        <p:spPr>
          <a:xfrm>
            <a:off x="4952909" y="1896675"/>
            <a:ext cx="4191091" cy="3246825"/>
          </a:xfrm>
          <a:prstGeom prst="rect">
            <a:avLst/>
          </a:prstGeom>
          <a:ln w="12700">
            <a:solidFill>
              <a:schemeClr val="tx1"/>
            </a:solidFill>
          </a:ln>
        </p:spPr>
      </p:pic>
    </p:spTree>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143" name="Rectangle 47"/>
          <p:cNvSpPr>
            <a:spLocks noGrp="1" noChangeArrowheads="1"/>
          </p:cNvSpPr>
          <p:nvPr>
            <p:ph type="title"/>
          </p:nvPr>
        </p:nvSpPr>
        <p:spPr>
          <a:noFill/>
          <a:ln/>
          <a:extLst>
            <a:ext uri="{91240B29-F687-4F45-9708-019B960494DF}">
              <a14:hiddenLine xmlns:a14="http://schemas.microsoft.com/office/drawing/2010/main" w="9525">
                <a:solidFill>
                  <a:schemeClr val="tx1"/>
                </a:solidFill>
                <a:miter lim="800000"/>
                <a:headEnd/>
                <a:tailEnd/>
              </a14:hiddenLine>
            </a:ext>
          </a:extLst>
        </p:spPr>
        <p:txBody>
          <a:bodyPr lIns="85543" tIns="36651" rIns="85543" bIns="36651"/>
          <a:lstStyle/>
          <a:p>
            <a:r>
              <a:rPr lang="nl-NL" dirty="0"/>
              <a:t>OLAP Data Structures - Cube</a:t>
            </a:r>
            <a:endParaRPr lang="en-US" dirty="0"/>
          </a:p>
        </p:txBody>
      </p:sp>
      <p:grpSp>
        <p:nvGrpSpPr>
          <p:cNvPr id="516327" name="Group 231"/>
          <p:cNvGrpSpPr>
            <a:grpSpLocks/>
          </p:cNvGrpSpPr>
          <p:nvPr/>
        </p:nvGrpSpPr>
        <p:grpSpPr bwMode="auto">
          <a:xfrm>
            <a:off x="261801" y="1032272"/>
            <a:ext cx="8737048" cy="3808731"/>
            <a:chOff x="64" y="578"/>
            <a:chExt cx="3718" cy="2181"/>
          </a:xfrm>
        </p:grpSpPr>
        <p:grpSp>
          <p:nvGrpSpPr>
            <p:cNvPr id="516098" name="Group 2"/>
            <p:cNvGrpSpPr>
              <a:grpSpLocks/>
            </p:cNvGrpSpPr>
            <p:nvPr/>
          </p:nvGrpSpPr>
          <p:grpSpPr bwMode="auto">
            <a:xfrm>
              <a:off x="1787" y="618"/>
              <a:ext cx="1135" cy="1319"/>
              <a:chOff x="1756" y="1355"/>
              <a:chExt cx="1702" cy="1978"/>
            </a:xfrm>
          </p:grpSpPr>
          <p:sp>
            <p:nvSpPr>
              <p:cNvPr id="516099" name="AutoShape 3"/>
              <p:cNvSpPr>
                <a:spLocks noChangeArrowheads="1"/>
              </p:cNvSpPr>
              <p:nvPr/>
            </p:nvSpPr>
            <p:spPr bwMode="auto">
              <a:xfrm>
                <a:off x="1756"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0" name="AutoShape 4"/>
              <p:cNvSpPr>
                <a:spLocks noChangeArrowheads="1"/>
              </p:cNvSpPr>
              <p:nvPr/>
            </p:nvSpPr>
            <p:spPr bwMode="auto">
              <a:xfrm>
                <a:off x="1756"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1" name="AutoShape 5"/>
              <p:cNvSpPr>
                <a:spLocks noChangeArrowheads="1"/>
              </p:cNvSpPr>
              <p:nvPr/>
            </p:nvSpPr>
            <p:spPr bwMode="auto">
              <a:xfrm>
                <a:off x="1756"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2" name="AutoShape 6"/>
              <p:cNvSpPr>
                <a:spLocks noChangeArrowheads="1"/>
              </p:cNvSpPr>
              <p:nvPr/>
            </p:nvSpPr>
            <p:spPr bwMode="auto">
              <a:xfrm>
                <a:off x="1756"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3" name="AutoShape 7"/>
              <p:cNvSpPr>
                <a:spLocks noChangeArrowheads="1"/>
              </p:cNvSpPr>
              <p:nvPr/>
            </p:nvSpPr>
            <p:spPr bwMode="auto">
              <a:xfrm>
                <a:off x="1756"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4" name="AutoShape 8"/>
              <p:cNvSpPr>
                <a:spLocks noChangeArrowheads="1"/>
              </p:cNvSpPr>
              <p:nvPr/>
            </p:nvSpPr>
            <p:spPr bwMode="auto">
              <a:xfrm>
                <a:off x="2188"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5" name="AutoShape 9"/>
              <p:cNvSpPr>
                <a:spLocks noChangeArrowheads="1"/>
              </p:cNvSpPr>
              <p:nvPr/>
            </p:nvSpPr>
            <p:spPr bwMode="auto">
              <a:xfrm>
                <a:off x="2188"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6" name="AutoShape 10"/>
              <p:cNvSpPr>
                <a:spLocks noChangeArrowheads="1"/>
              </p:cNvSpPr>
              <p:nvPr/>
            </p:nvSpPr>
            <p:spPr bwMode="auto">
              <a:xfrm>
                <a:off x="2188"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7" name="AutoShape 11"/>
              <p:cNvSpPr>
                <a:spLocks noChangeArrowheads="1"/>
              </p:cNvSpPr>
              <p:nvPr/>
            </p:nvSpPr>
            <p:spPr bwMode="auto">
              <a:xfrm>
                <a:off x="2188"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8" name="AutoShape 12"/>
              <p:cNvSpPr>
                <a:spLocks noChangeArrowheads="1"/>
              </p:cNvSpPr>
              <p:nvPr/>
            </p:nvSpPr>
            <p:spPr bwMode="auto">
              <a:xfrm>
                <a:off x="2188"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09" name="AutoShape 13"/>
              <p:cNvSpPr>
                <a:spLocks noChangeArrowheads="1"/>
              </p:cNvSpPr>
              <p:nvPr/>
            </p:nvSpPr>
            <p:spPr bwMode="auto">
              <a:xfrm>
                <a:off x="2612"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0" name="AutoShape 14"/>
              <p:cNvSpPr>
                <a:spLocks noChangeArrowheads="1"/>
              </p:cNvSpPr>
              <p:nvPr/>
            </p:nvSpPr>
            <p:spPr bwMode="auto">
              <a:xfrm>
                <a:off x="2612"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1" name="AutoShape 15"/>
              <p:cNvSpPr>
                <a:spLocks noChangeArrowheads="1"/>
              </p:cNvSpPr>
              <p:nvPr/>
            </p:nvSpPr>
            <p:spPr bwMode="auto">
              <a:xfrm>
                <a:off x="2612"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2" name="AutoShape 16"/>
              <p:cNvSpPr>
                <a:spLocks noChangeArrowheads="1"/>
              </p:cNvSpPr>
              <p:nvPr/>
            </p:nvSpPr>
            <p:spPr bwMode="auto">
              <a:xfrm>
                <a:off x="2612"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3" name="AutoShape 17"/>
              <p:cNvSpPr>
                <a:spLocks noChangeArrowheads="1"/>
              </p:cNvSpPr>
              <p:nvPr/>
            </p:nvSpPr>
            <p:spPr bwMode="auto">
              <a:xfrm>
                <a:off x="2612"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4" name="AutoShape 18"/>
              <p:cNvSpPr>
                <a:spLocks noChangeArrowheads="1"/>
              </p:cNvSpPr>
              <p:nvPr/>
            </p:nvSpPr>
            <p:spPr bwMode="auto">
              <a:xfrm>
                <a:off x="3034" y="289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5" name="AutoShape 19"/>
              <p:cNvSpPr>
                <a:spLocks noChangeArrowheads="1"/>
              </p:cNvSpPr>
              <p:nvPr/>
            </p:nvSpPr>
            <p:spPr bwMode="auto">
              <a:xfrm>
                <a:off x="3034" y="250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6" name="AutoShape 20"/>
              <p:cNvSpPr>
                <a:spLocks noChangeArrowheads="1"/>
              </p:cNvSpPr>
              <p:nvPr/>
            </p:nvSpPr>
            <p:spPr bwMode="auto">
              <a:xfrm>
                <a:off x="3034" y="212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7" name="AutoShape 21"/>
              <p:cNvSpPr>
                <a:spLocks noChangeArrowheads="1"/>
              </p:cNvSpPr>
              <p:nvPr/>
            </p:nvSpPr>
            <p:spPr bwMode="auto">
              <a:xfrm>
                <a:off x="3034" y="173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18" name="AutoShape 22"/>
              <p:cNvSpPr>
                <a:spLocks noChangeArrowheads="1"/>
              </p:cNvSpPr>
              <p:nvPr/>
            </p:nvSpPr>
            <p:spPr bwMode="auto">
              <a:xfrm>
                <a:off x="3034" y="135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516119" name="Group 23"/>
            <p:cNvGrpSpPr>
              <a:grpSpLocks/>
            </p:cNvGrpSpPr>
            <p:nvPr/>
          </p:nvGrpSpPr>
          <p:grpSpPr bwMode="auto">
            <a:xfrm>
              <a:off x="1685" y="714"/>
              <a:ext cx="1135" cy="1319"/>
              <a:chOff x="1756" y="1355"/>
              <a:chExt cx="1702" cy="1978"/>
            </a:xfrm>
          </p:grpSpPr>
          <p:sp>
            <p:nvSpPr>
              <p:cNvPr id="516120" name="AutoShape 24"/>
              <p:cNvSpPr>
                <a:spLocks noChangeArrowheads="1"/>
              </p:cNvSpPr>
              <p:nvPr/>
            </p:nvSpPr>
            <p:spPr bwMode="auto">
              <a:xfrm>
                <a:off x="1756"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1" name="AutoShape 25"/>
              <p:cNvSpPr>
                <a:spLocks noChangeArrowheads="1"/>
              </p:cNvSpPr>
              <p:nvPr/>
            </p:nvSpPr>
            <p:spPr bwMode="auto">
              <a:xfrm>
                <a:off x="1756"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2" name="AutoShape 26"/>
              <p:cNvSpPr>
                <a:spLocks noChangeArrowheads="1"/>
              </p:cNvSpPr>
              <p:nvPr/>
            </p:nvSpPr>
            <p:spPr bwMode="auto">
              <a:xfrm>
                <a:off x="1756"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3" name="AutoShape 27"/>
              <p:cNvSpPr>
                <a:spLocks noChangeArrowheads="1"/>
              </p:cNvSpPr>
              <p:nvPr/>
            </p:nvSpPr>
            <p:spPr bwMode="auto">
              <a:xfrm>
                <a:off x="1756"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4" name="AutoShape 28"/>
              <p:cNvSpPr>
                <a:spLocks noChangeArrowheads="1"/>
              </p:cNvSpPr>
              <p:nvPr/>
            </p:nvSpPr>
            <p:spPr bwMode="auto">
              <a:xfrm>
                <a:off x="1756"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5" name="AutoShape 29"/>
              <p:cNvSpPr>
                <a:spLocks noChangeArrowheads="1"/>
              </p:cNvSpPr>
              <p:nvPr/>
            </p:nvSpPr>
            <p:spPr bwMode="auto">
              <a:xfrm>
                <a:off x="2188"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6" name="AutoShape 30"/>
              <p:cNvSpPr>
                <a:spLocks noChangeArrowheads="1"/>
              </p:cNvSpPr>
              <p:nvPr/>
            </p:nvSpPr>
            <p:spPr bwMode="auto">
              <a:xfrm>
                <a:off x="2188"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7" name="AutoShape 31"/>
              <p:cNvSpPr>
                <a:spLocks noChangeArrowheads="1"/>
              </p:cNvSpPr>
              <p:nvPr/>
            </p:nvSpPr>
            <p:spPr bwMode="auto">
              <a:xfrm>
                <a:off x="2188"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8" name="AutoShape 32"/>
              <p:cNvSpPr>
                <a:spLocks noChangeArrowheads="1"/>
              </p:cNvSpPr>
              <p:nvPr/>
            </p:nvSpPr>
            <p:spPr bwMode="auto">
              <a:xfrm>
                <a:off x="2188"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29" name="AutoShape 33"/>
              <p:cNvSpPr>
                <a:spLocks noChangeArrowheads="1"/>
              </p:cNvSpPr>
              <p:nvPr/>
            </p:nvSpPr>
            <p:spPr bwMode="auto">
              <a:xfrm>
                <a:off x="2188"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0" name="AutoShape 34"/>
              <p:cNvSpPr>
                <a:spLocks noChangeArrowheads="1"/>
              </p:cNvSpPr>
              <p:nvPr/>
            </p:nvSpPr>
            <p:spPr bwMode="auto">
              <a:xfrm>
                <a:off x="2612"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1" name="AutoShape 35"/>
              <p:cNvSpPr>
                <a:spLocks noChangeArrowheads="1"/>
              </p:cNvSpPr>
              <p:nvPr/>
            </p:nvSpPr>
            <p:spPr bwMode="auto">
              <a:xfrm>
                <a:off x="2612"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2" name="AutoShape 36"/>
              <p:cNvSpPr>
                <a:spLocks noChangeArrowheads="1"/>
              </p:cNvSpPr>
              <p:nvPr/>
            </p:nvSpPr>
            <p:spPr bwMode="auto">
              <a:xfrm>
                <a:off x="2612"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3" name="AutoShape 37"/>
              <p:cNvSpPr>
                <a:spLocks noChangeArrowheads="1"/>
              </p:cNvSpPr>
              <p:nvPr/>
            </p:nvSpPr>
            <p:spPr bwMode="auto">
              <a:xfrm>
                <a:off x="2612"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4" name="AutoShape 38"/>
              <p:cNvSpPr>
                <a:spLocks noChangeArrowheads="1"/>
              </p:cNvSpPr>
              <p:nvPr/>
            </p:nvSpPr>
            <p:spPr bwMode="auto">
              <a:xfrm>
                <a:off x="2612"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5" name="AutoShape 39"/>
              <p:cNvSpPr>
                <a:spLocks noChangeArrowheads="1"/>
              </p:cNvSpPr>
              <p:nvPr/>
            </p:nvSpPr>
            <p:spPr bwMode="auto">
              <a:xfrm>
                <a:off x="3034" y="289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6" name="AutoShape 40"/>
              <p:cNvSpPr>
                <a:spLocks noChangeArrowheads="1"/>
              </p:cNvSpPr>
              <p:nvPr/>
            </p:nvSpPr>
            <p:spPr bwMode="auto">
              <a:xfrm>
                <a:off x="3034" y="250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7" name="AutoShape 41"/>
              <p:cNvSpPr>
                <a:spLocks noChangeArrowheads="1"/>
              </p:cNvSpPr>
              <p:nvPr/>
            </p:nvSpPr>
            <p:spPr bwMode="auto">
              <a:xfrm>
                <a:off x="3034" y="212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8" name="AutoShape 42"/>
              <p:cNvSpPr>
                <a:spLocks noChangeArrowheads="1"/>
              </p:cNvSpPr>
              <p:nvPr/>
            </p:nvSpPr>
            <p:spPr bwMode="auto">
              <a:xfrm>
                <a:off x="3034" y="173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39" name="AutoShape 43"/>
              <p:cNvSpPr>
                <a:spLocks noChangeArrowheads="1"/>
              </p:cNvSpPr>
              <p:nvPr/>
            </p:nvSpPr>
            <p:spPr bwMode="auto">
              <a:xfrm>
                <a:off x="3034" y="135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516140" name="Line 44"/>
            <p:cNvSpPr>
              <a:spLocks noChangeShapeType="1"/>
            </p:cNvSpPr>
            <p:nvPr/>
          </p:nvSpPr>
          <p:spPr bwMode="auto">
            <a:xfrm flipH="1" flipV="1">
              <a:off x="933" y="2625"/>
              <a:ext cx="296" cy="0"/>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6144" name="Rectangle 48"/>
            <p:cNvSpPr>
              <a:spLocks noChangeArrowheads="1"/>
            </p:cNvSpPr>
            <p:nvPr/>
          </p:nvSpPr>
          <p:spPr bwMode="invGray">
            <a:xfrm>
              <a:off x="1158" y="2429"/>
              <a:ext cx="1365" cy="29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folHlink"/>
                    </a:outerShdw>
                  </a:effectLst>
                </a14:hiddenEffects>
              </a:ext>
            </a:extLst>
          </p:spPr>
          <p:txBody>
            <a:bodyPr wrap="none" lIns="92075" tIns="46038" rIns="92075" bIns="46038" anchor="ctr"/>
            <a:lstStyle/>
            <a:p>
              <a:endParaRPr lang="en-US" dirty="0"/>
            </a:p>
          </p:txBody>
        </p:sp>
        <p:sp>
          <p:nvSpPr>
            <p:cNvPr id="516145" name="Rectangle 49"/>
            <p:cNvSpPr>
              <a:spLocks noChangeArrowheads="1"/>
            </p:cNvSpPr>
            <p:nvPr/>
          </p:nvSpPr>
          <p:spPr bwMode="auto">
            <a:xfrm>
              <a:off x="2257" y="2467"/>
              <a:ext cx="129"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tabLst>
                  <a:tab pos="561091" algn="l"/>
                  <a:tab pos="1173190" algn="l"/>
                  <a:tab pos="1785290" algn="l"/>
                  <a:tab pos="2346381" algn="l"/>
                </a:tabLst>
              </a:pPr>
              <a:r>
                <a:rPr lang="en-US" sz="1300" b="1" dirty="0">
                  <a:solidFill>
                    <a:srgbClr val="111111"/>
                  </a:solidFill>
                  <a:latin typeface="Arial Narrow" pitchFamily="34" charset="0"/>
                </a:rPr>
                <a:t>Q4</a:t>
              </a:r>
            </a:p>
          </p:txBody>
        </p:sp>
        <p:sp>
          <p:nvSpPr>
            <p:cNvPr id="516146" name="Rectangle 50"/>
            <p:cNvSpPr>
              <a:spLocks noChangeArrowheads="1"/>
            </p:cNvSpPr>
            <p:nvPr/>
          </p:nvSpPr>
          <p:spPr bwMode="auto">
            <a:xfrm>
              <a:off x="1694" y="2566"/>
              <a:ext cx="304" cy="193"/>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b="1" u="sng" dirty="0">
                  <a:solidFill>
                    <a:srgbClr val="111111"/>
                  </a:solidFill>
                </a:rPr>
                <a:t>Time</a:t>
              </a:r>
            </a:p>
          </p:txBody>
        </p:sp>
        <p:sp>
          <p:nvSpPr>
            <p:cNvPr id="516147" name="Text Box 51"/>
            <p:cNvSpPr txBox="1">
              <a:spLocks noChangeArrowheads="1"/>
            </p:cNvSpPr>
            <p:nvPr/>
          </p:nvSpPr>
          <p:spPr bwMode="auto">
            <a:xfrm>
              <a:off x="1393" y="2465"/>
              <a:ext cx="129" cy="138"/>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r>
                <a:rPr lang="en-US" sz="1300" b="1" dirty="0">
                  <a:solidFill>
                    <a:srgbClr val="111111"/>
                  </a:solidFill>
                  <a:latin typeface="Arial Narrow" pitchFamily="34" charset="0"/>
                </a:rPr>
                <a:t>Q1</a:t>
              </a:r>
            </a:p>
          </p:txBody>
        </p:sp>
        <p:sp>
          <p:nvSpPr>
            <p:cNvPr id="516148" name="Text Box 52"/>
            <p:cNvSpPr txBox="1">
              <a:spLocks noChangeArrowheads="1"/>
            </p:cNvSpPr>
            <p:nvPr/>
          </p:nvSpPr>
          <p:spPr bwMode="auto">
            <a:xfrm>
              <a:off x="1680" y="2465"/>
              <a:ext cx="129" cy="138"/>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r>
                <a:rPr lang="en-US" sz="1300" b="1" dirty="0">
                  <a:solidFill>
                    <a:srgbClr val="111111"/>
                  </a:solidFill>
                  <a:latin typeface="Arial Narrow" pitchFamily="34" charset="0"/>
                </a:rPr>
                <a:t>Q2</a:t>
              </a:r>
            </a:p>
          </p:txBody>
        </p:sp>
        <p:sp>
          <p:nvSpPr>
            <p:cNvPr id="516149" name="Text Box 53"/>
            <p:cNvSpPr txBox="1">
              <a:spLocks noChangeArrowheads="1"/>
            </p:cNvSpPr>
            <p:nvPr/>
          </p:nvSpPr>
          <p:spPr bwMode="auto">
            <a:xfrm>
              <a:off x="1971" y="2465"/>
              <a:ext cx="129" cy="138"/>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r>
                <a:rPr lang="en-US" sz="1300" b="1" dirty="0">
                  <a:solidFill>
                    <a:srgbClr val="111111"/>
                  </a:solidFill>
                  <a:latin typeface="Arial Narrow" pitchFamily="34" charset="0"/>
                </a:rPr>
                <a:t>Q3</a:t>
              </a:r>
            </a:p>
          </p:txBody>
        </p:sp>
        <p:sp>
          <p:nvSpPr>
            <p:cNvPr id="516150" name="Text Box 54"/>
            <p:cNvSpPr txBox="1">
              <a:spLocks noChangeArrowheads="1"/>
            </p:cNvSpPr>
            <p:nvPr/>
          </p:nvSpPr>
          <p:spPr bwMode="auto">
            <a:xfrm>
              <a:off x="1167" y="2457"/>
              <a:ext cx="251" cy="194"/>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r>
                <a:rPr lang="en-US" b="1" dirty="0">
                  <a:solidFill>
                    <a:srgbClr val="111111"/>
                  </a:solidFill>
                  <a:latin typeface="Arial Narrow" pitchFamily="34" charset="0"/>
                </a:rPr>
                <a:t>2005</a:t>
              </a:r>
            </a:p>
          </p:txBody>
        </p:sp>
        <p:sp>
          <p:nvSpPr>
            <p:cNvPr id="516151" name="Rectangle 55"/>
            <p:cNvSpPr>
              <a:spLocks noChangeArrowheads="1"/>
            </p:cNvSpPr>
            <p:nvPr/>
          </p:nvSpPr>
          <p:spPr bwMode="invGray">
            <a:xfrm>
              <a:off x="196" y="578"/>
              <a:ext cx="1015" cy="8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7B1"/>
                  </a:solidFill>
                </a14:hiddenFill>
              </a:ext>
              <a:ext uri="{AF507438-7753-43E0-B8FC-AC1667EBCBE1}">
                <a14:hiddenEffects xmlns:a14="http://schemas.microsoft.com/office/drawing/2010/main">
                  <a:effectLst>
                    <a:outerShdw dist="107763" dir="2700000" algn="ctr" rotWithShape="0">
                      <a:schemeClr val="folHlink"/>
                    </a:outerShdw>
                  </a:effectLst>
                </a14:hiddenEffects>
              </a:ext>
            </a:extLst>
          </p:spPr>
          <p:txBody>
            <a:bodyPr wrap="none" lIns="92075" tIns="46038" rIns="92075" bIns="46038" anchor="ctr"/>
            <a:lstStyle/>
            <a:p>
              <a:endParaRPr lang="en-US" dirty="0"/>
            </a:p>
          </p:txBody>
        </p:sp>
        <p:sp>
          <p:nvSpPr>
            <p:cNvPr id="516152" name="Rectangle 56"/>
            <p:cNvSpPr>
              <a:spLocks noChangeArrowheads="1"/>
            </p:cNvSpPr>
            <p:nvPr/>
          </p:nvSpPr>
          <p:spPr bwMode="auto">
            <a:xfrm>
              <a:off x="219" y="1186"/>
              <a:ext cx="965" cy="193"/>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25" tIns="29583" rIns="60225" bIns="29583">
              <a:spAutoFit/>
            </a:bodyPr>
            <a:lstStyle/>
            <a:p>
              <a:pPr algn="ctr" defTabSz="816132"/>
              <a:r>
                <a:rPr lang="en-US" b="1" u="sng" dirty="0">
                  <a:solidFill>
                    <a:srgbClr val="111111"/>
                  </a:solidFill>
                </a:rPr>
                <a:t>Order Methods</a:t>
              </a:r>
            </a:p>
          </p:txBody>
        </p:sp>
        <p:sp>
          <p:nvSpPr>
            <p:cNvPr id="516153" name="Rectangle 57"/>
            <p:cNvSpPr>
              <a:spLocks noChangeArrowheads="1"/>
            </p:cNvSpPr>
            <p:nvPr/>
          </p:nvSpPr>
          <p:spPr bwMode="auto">
            <a:xfrm>
              <a:off x="960" y="581"/>
              <a:ext cx="151"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sz="1300" b="1" dirty="0">
                  <a:solidFill>
                    <a:srgbClr val="111111"/>
                  </a:solidFill>
                  <a:latin typeface="Arial Narrow" pitchFamily="34" charset="0"/>
                </a:rPr>
                <a:t>Fax</a:t>
              </a:r>
            </a:p>
          </p:txBody>
        </p:sp>
        <p:grpSp>
          <p:nvGrpSpPr>
            <p:cNvPr id="516154" name="Group 58"/>
            <p:cNvGrpSpPr>
              <a:grpSpLocks/>
            </p:cNvGrpSpPr>
            <p:nvPr/>
          </p:nvGrpSpPr>
          <p:grpSpPr bwMode="auto">
            <a:xfrm>
              <a:off x="1583" y="817"/>
              <a:ext cx="1135" cy="1319"/>
              <a:chOff x="1756" y="1355"/>
              <a:chExt cx="1702" cy="1978"/>
            </a:xfrm>
          </p:grpSpPr>
          <p:sp>
            <p:nvSpPr>
              <p:cNvPr id="516155" name="AutoShape 59"/>
              <p:cNvSpPr>
                <a:spLocks noChangeArrowheads="1"/>
              </p:cNvSpPr>
              <p:nvPr/>
            </p:nvSpPr>
            <p:spPr bwMode="auto">
              <a:xfrm>
                <a:off x="1756"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56" name="AutoShape 60"/>
              <p:cNvSpPr>
                <a:spLocks noChangeArrowheads="1"/>
              </p:cNvSpPr>
              <p:nvPr/>
            </p:nvSpPr>
            <p:spPr bwMode="auto">
              <a:xfrm>
                <a:off x="1756"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57" name="AutoShape 61"/>
              <p:cNvSpPr>
                <a:spLocks noChangeArrowheads="1"/>
              </p:cNvSpPr>
              <p:nvPr/>
            </p:nvSpPr>
            <p:spPr bwMode="auto">
              <a:xfrm>
                <a:off x="1756"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58" name="AutoShape 62"/>
              <p:cNvSpPr>
                <a:spLocks noChangeArrowheads="1"/>
              </p:cNvSpPr>
              <p:nvPr/>
            </p:nvSpPr>
            <p:spPr bwMode="auto">
              <a:xfrm>
                <a:off x="1756"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59" name="AutoShape 63"/>
              <p:cNvSpPr>
                <a:spLocks noChangeArrowheads="1"/>
              </p:cNvSpPr>
              <p:nvPr/>
            </p:nvSpPr>
            <p:spPr bwMode="auto">
              <a:xfrm>
                <a:off x="1756"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0" name="AutoShape 64"/>
              <p:cNvSpPr>
                <a:spLocks noChangeArrowheads="1"/>
              </p:cNvSpPr>
              <p:nvPr/>
            </p:nvSpPr>
            <p:spPr bwMode="auto">
              <a:xfrm>
                <a:off x="2188"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1" name="AutoShape 65"/>
              <p:cNvSpPr>
                <a:spLocks noChangeArrowheads="1"/>
              </p:cNvSpPr>
              <p:nvPr/>
            </p:nvSpPr>
            <p:spPr bwMode="auto">
              <a:xfrm>
                <a:off x="2188"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2" name="AutoShape 66"/>
              <p:cNvSpPr>
                <a:spLocks noChangeArrowheads="1"/>
              </p:cNvSpPr>
              <p:nvPr/>
            </p:nvSpPr>
            <p:spPr bwMode="auto">
              <a:xfrm>
                <a:off x="2188"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3" name="AutoShape 67"/>
              <p:cNvSpPr>
                <a:spLocks noChangeArrowheads="1"/>
              </p:cNvSpPr>
              <p:nvPr/>
            </p:nvSpPr>
            <p:spPr bwMode="auto">
              <a:xfrm>
                <a:off x="2188"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4" name="AutoShape 68"/>
              <p:cNvSpPr>
                <a:spLocks noChangeArrowheads="1"/>
              </p:cNvSpPr>
              <p:nvPr/>
            </p:nvSpPr>
            <p:spPr bwMode="auto">
              <a:xfrm>
                <a:off x="2188"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5" name="AutoShape 69"/>
              <p:cNvSpPr>
                <a:spLocks noChangeArrowheads="1"/>
              </p:cNvSpPr>
              <p:nvPr/>
            </p:nvSpPr>
            <p:spPr bwMode="auto">
              <a:xfrm>
                <a:off x="2612"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6" name="AutoShape 70"/>
              <p:cNvSpPr>
                <a:spLocks noChangeArrowheads="1"/>
              </p:cNvSpPr>
              <p:nvPr/>
            </p:nvSpPr>
            <p:spPr bwMode="auto">
              <a:xfrm>
                <a:off x="2612"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7" name="AutoShape 71"/>
              <p:cNvSpPr>
                <a:spLocks noChangeArrowheads="1"/>
              </p:cNvSpPr>
              <p:nvPr/>
            </p:nvSpPr>
            <p:spPr bwMode="auto">
              <a:xfrm>
                <a:off x="2612"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8" name="AutoShape 72"/>
              <p:cNvSpPr>
                <a:spLocks noChangeArrowheads="1"/>
              </p:cNvSpPr>
              <p:nvPr/>
            </p:nvSpPr>
            <p:spPr bwMode="auto">
              <a:xfrm>
                <a:off x="2612"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69" name="AutoShape 73"/>
              <p:cNvSpPr>
                <a:spLocks noChangeArrowheads="1"/>
              </p:cNvSpPr>
              <p:nvPr/>
            </p:nvSpPr>
            <p:spPr bwMode="auto">
              <a:xfrm>
                <a:off x="2612"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0" name="AutoShape 74"/>
              <p:cNvSpPr>
                <a:spLocks noChangeArrowheads="1"/>
              </p:cNvSpPr>
              <p:nvPr/>
            </p:nvSpPr>
            <p:spPr bwMode="auto">
              <a:xfrm>
                <a:off x="3034" y="289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1" name="AutoShape 75"/>
              <p:cNvSpPr>
                <a:spLocks noChangeArrowheads="1"/>
              </p:cNvSpPr>
              <p:nvPr/>
            </p:nvSpPr>
            <p:spPr bwMode="auto">
              <a:xfrm>
                <a:off x="3034" y="250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2" name="AutoShape 76"/>
              <p:cNvSpPr>
                <a:spLocks noChangeArrowheads="1"/>
              </p:cNvSpPr>
              <p:nvPr/>
            </p:nvSpPr>
            <p:spPr bwMode="auto">
              <a:xfrm>
                <a:off x="3034" y="212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3" name="AutoShape 77"/>
              <p:cNvSpPr>
                <a:spLocks noChangeArrowheads="1"/>
              </p:cNvSpPr>
              <p:nvPr/>
            </p:nvSpPr>
            <p:spPr bwMode="auto">
              <a:xfrm>
                <a:off x="3034" y="173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4" name="AutoShape 78"/>
              <p:cNvSpPr>
                <a:spLocks noChangeArrowheads="1"/>
              </p:cNvSpPr>
              <p:nvPr/>
            </p:nvSpPr>
            <p:spPr bwMode="auto">
              <a:xfrm>
                <a:off x="3034" y="135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516175" name="Group 79"/>
            <p:cNvGrpSpPr>
              <a:grpSpLocks/>
            </p:cNvGrpSpPr>
            <p:nvPr/>
          </p:nvGrpSpPr>
          <p:grpSpPr bwMode="auto">
            <a:xfrm>
              <a:off x="1480" y="920"/>
              <a:ext cx="1135" cy="1320"/>
              <a:chOff x="1756" y="1355"/>
              <a:chExt cx="1702" cy="1978"/>
            </a:xfrm>
          </p:grpSpPr>
          <p:sp>
            <p:nvSpPr>
              <p:cNvPr id="516176" name="AutoShape 80"/>
              <p:cNvSpPr>
                <a:spLocks noChangeArrowheads="1"/>
              </p:cNvSpPr>
              <p:nvPr/>
            </p:nvSpPr>
            <p:spPr bwMode="auto">
              <a:xfrm>
                <a:off x="1756"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7" name="AutoShape 81"/>
              <p:cNvSpPr>
                <a:spLocks noChangeArrowheads="1"/>
              </p:cNvSpPr>
              <p:nvPr/>
            </p:nvSpPr>
            <p:spPr bwMode="auto">
              <a:xfrm>
                <a:off x="1756"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8" name="AutoShape 82"/>
              <p:cNvSpPr>
                <a:spLocks noChangeArrowheads="1"/>
              </p:cNvSpPr>
              <p:nvPr/>
            </p:nvSpPr>
            <p:spPr bwMode="auto">
              <a:xfrm>
                <a:off x="1756"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79" name="AutoShape 83"/>
              <p:cNvSpPr>
                <a:spLocks noChangeArrowheads="1"/>
              </p:cNvSpPr>
              <p:nvPr/>
            </p:nvSpPr>
            <p:spPr bwMode="auto">
              <a:xfrm>
                <a:off x="1756"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0" name="AutoShape 84"/>
              <p:cNvSpPr>
                <a:spLocks noChangeArrowheads="1"/>
              </p:cNvSpPr>
              <p:nvPr/>
            </p:nvSpPr>
            <p:spPr bwMode="auto">
              <a:xfrm>
                <a:off x="1756"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1" name="AutoShape 85"/>
              <p:cNvSpPr>
                <a:spLocks noChangeArrowheads="1"/>
              </p:cNvSpPr>
              <p:nvPr/>
            </p:nvSpPr>
            <p:spPr bwMode="auto">
              <a:xfrm>
                <a:off x="2188"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2" name="AutoShape 86"/>
              <p:cNvSpPr>
                <a:spLocks noChangeArrowheads="1"/>
              </p:cNvSpPr>
              <p:nvPr/>
            </p:nvSpPr>
            <p:spPr bwMode="auto">
              <a:xfrm>
                <a:off x="2188"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3" name="AutoShape 87"/>
              <p:cNvSpPr>
                <a:spLocks noChangeArrowheads="1"/>
              </p:cNvSpPr>
              <p:nvPr/>
            </p:nvSpPr>
            <p:spPr bwMode="auto">
              <a:xfrm>
                <a:off x="2188"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4" name="AutoShape 88"/>
              <p:cNvSpPr>
                <a:spLocks noChangeArrowheads="1"/>
              </p:cNvSpPr>
              <p:nvPr/>
            </p:nvSpPr>
            <p:spPr bwMode="auto">
              <a:xfrm>
                <a:off x="2188"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5" name="AutoShape 89"/>
              <p:cNvSpPr>
                <a:spLocks noChangeArrowheads="1"/>
              </p:cNvSpPr>
              <p:nvPr/>
            </p:nvSpPr>
            <p:spPr bwMode="auto">
              <a:xfrm>
                <a:off x="2188"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6" name="AutoShape 90"/>
              <p:cNvSpPr>
                <a:spLocks noChangeArrowheads="1"/>
              </p:cNvSpPr>
              <p:nvPr/>
            </p:nvSpPr>
            <p:spPr bwMode="auto">
              <a:xfrm>
                <a:off x="2612"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7" name="AutoShape 91"/>
              <p:cNvSpPr>
                <a:spLocks noChangeArrowheads="1"/>
              </p:cNvSpPr>
              <p:nvPr/>
            </p:nvSpPr>
            <p:spPr bwMode="auto">
              <a:xfrm>
                <a:off x="2612"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8" name="AutoShape 92"/>
              <p:cNvSpPr>
                <a:spLocks noChangeArrowheads="1"/>
              </p:cNvSpPr>
              <p:nvPr/>
            </p:nvSpPr>
            <p:spPr bwMode="auto">
              <a:xfrm>
                <a:off x="2612"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89" name="AutoShape 93"/>
              <p:cNvSpPr>
                <a:spLocks noChangeArrowheads="1"/>
              </p:cNvSpPr>
              <p:nvPr/>
            </p:nvSpPr>
            <p:spPr bwMode="auto">
              <a:xfrm>
                <a:off x="2612"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0" name="AutoShape 94"/>
              <p:cNvSpPr>
                <a:spLocks noChangeArrowheads="1"/>
              </p:cNvSpPr>
              <p:nvPr/>
            </p:nvSpPr>
            <p:spPr bwMode="auto">
              <a:xfrm>
                <a:off x="2612"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1" name="AutoShape 95"/>
              <p:cNvSpPr>
                <a:spLocks noChangeArrowheads="1"/>
              </p:cNvSpPr>
              <p:nvPr/>
            </p:nvSpPr>
            <p:spPr bwMode="auto">
              <a:xfrm>
                <a:off x="3034" y="289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2" name="AutoShape 96"/>
              <p:cNvSpPr>
                <a:spLocks noChangeArrowheads="1"/>
              </p:cNvSpPr>
              <p:nvPr/>
            </p:nvSpPr>
            <p:spPr bwMode="auto">
              <a:xfrm>
                <a:off x="3034" y="250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3" name="AutoShape 97"/>
              <p:cNvSpPr>
                <a:spLocks noChangeArrowheads="1"/>
              </p:cNvSpPr>
              <p:nvPr/>
            </p:nvSpPr>
            <p:spPr bwMode="auto">
              <a:xfrm>
                <a:off x="3034" y="212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4" name="AutoShape 98"/>
              <p:cNvSpPr>
                <a:spLocks noChangeArrowheads="1"/>
              </p:cNvSpPr>
              <p:nvPr/>
            </p:nvSpPr>
            <p:spPr bwMode="auto">
              <a:xfrm>
                <a:off x="3034" y="173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5" name="AutoShape 99"/>
              <p:cNvSpPr>
                <a:spLocks noChangeArrowheads="1"/>
              </p:cNvSpPr>
              <p:nvPr/>
            </p:nvSpPr>
            <p:spPr bwMode="auto">
              <a:xfrm>
                <a:off x="3034" y="135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516196" name="Group 100"/>
            <p:cNvGrpSpPr>
              <a:grpSpLocks/>
            </p:cNvGrpSpPr>
            <p:nvPr/>
          </p:nvGrpSpPr>
          <p:grpSpPr bwMode="auto">
            <a:xfrm>
              <a:off x="1376" y="1030"/>
              <a:ext cx="1135" cy="1319"/>
              <a:chOff x="1756" y="1355"/>
              <a:chExt cx="1702" cy="1978"/>
            </a:xfrm>
          </p:grpSpPr>
          <p:sp>
            <p:nvSpPr>
              <p:cNvPr id="516197" name="AutoShape 101"/>
              <p:cNvSpPr>
                <a:spLocks noChangeArrowheads="1"/>
              </p:cNvSpPr>
              <p:nvPr/>
            </p:nvSpPr>
            <p:spPr bwMode="auto">
              <a:xfrm>
                <a:off x="1756"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8" name="AutoShape 102"/>
              <p:cNvSpPr>
                <a:spLocks noChangeArrowheads="1"/>
              </p:cNvSpPr>
              <p:nvPr/>
            </p:nvSpPr>
            <p:spPr bwMode="auto">
              <a:xfrm>
                <a:off x="1756"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199" name="AutoShape 103"/>
              <p:cNvSpPr>
                <a:spLocks noChangeArrowheads="1"/>
              </p:cNvSpPr>
              <p:nvPr/>
            </p:nvSpPr>
            <p:spPr bwMode="auto">
              <a:xfrm>
                <a:off x="1756"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0" name="AutoShape 104"/>
              <p:cNvSpPr>
                <a:spLocks noChangeArrowheads="1"/>
              </p:cNvSpPr>
              <p:nvPr/>
            </p:nvSpPr>
            <p:spPr bwMode="auto">
              <a:xfrm>
                <a:off x="1756"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1" name="AutoShape 105"/>
              <p:cNvSpPr>
                <a:spLocks noChangeArrowheads="1"/>
              </p:cNvSpPr>
              <p:nvPr/>
            </p:nvSpPr>
            <p:spPr bwMode="auto">
              <a:xfrm>
                <a:off x="1756"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2" name="AutoShape 106"/>
              <p:cNvSpPr>
                <a:spLocks noChangeArrowheads="1"/>
              </p:cNvSpPr>
              <p:nvPr/>
            </p:nvSpPr>
            <p:spPr bwMode="auto">
              <a:xfrm>
                <a:off x="2188"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3" name="AutoShape 107"/>
              <p:cNvSpPr>
                <a:spLocks noChangeArrowheads="1"/>
              </p:cNvSpPr>
              <p:nvPr/>
            </p:nvSpPr>
            <p:spPr bwMode="auto">
              <a:xfrm>
                <a:off x="2188"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4" name="AutoShape 108"/>
              <p:cNvSpPr>
                <a:spLocks noChangeArrowheads="1"/>
              </p:cNvSpPr>
              <p:nvPr/>
            </p:nvSpPr>
            <p:spPr bwMode="auto">
              <a:xfrm>
                <a:off x="2188"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5" name="AutoShape 109"/>
              <p:cNvSpPr>
                <a:spLocks noChangeArrowheads="1"/>
              </p:cNvSpPr>
              <p:nvPr/>
            </p:nvSpPr>
            <p:spPr bwMode="auto">
              <a:xfrm>
                <a:off x="2188"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6" name="AutoShape 110"/>
              <p:cNvSpPr>
                <a:spLocks noChangeArrowheads="1"/>
              </p:cNvSpPr>
              <p:nvPr/>
            </p:nvSpPr>
            <p:spPr bwMode="auto">
              <a:xfrm>
                <a:off x="2188"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7" name="AutoShape 111"/>
              <p:cNvSpPr>
                <a:spLocks noChangeArrowheads="1"/>
              </p:cNvSpPr>
              <p:nvPr/>
            </p:nvSpPr>
            <p:spPr bwMode="auto">
              <a:xfrm>
                <a:off x="2612" y="290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8" name="AutoShape 112"/>
              <p:cNvSpPr>
                <a:spLocks noChangeArrowheads="1"/>
              </p:cNvSpPr>
              <p:nvPr/>
            </p:nvSpPr>
            <p:spPr bwMode="auto">
              <a:xfrm>
                <a:off x="2612" y="251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09" name="AutoShape 113"/>
              <p:cNvSpPr>
                <a:spLocks noChangeArrowheads="1"/>
              </p:cNvSpPr>
              <p:nvPr/>
            </p:nvSpPr>
            <p:spPr bwMode="auto">
              <a:xfrm>
                <a:off x="2612" y="2133"/>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0" name="AutoShape 114"/>
              <p:cNvSpPr>
                <a:spLocks noChangeArrowheads="1"/>
              </p:cNvSpPr>
              <p:nvPr/>
            </p:nvSpPr>
            <p:spPr bwMode="auto">
              <a:xfrm>
                <a:off x="2612" y="174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1" name="AutoShape 115"/>
              <p:cNvSpPr>
                <a:spLocks noChangeArrowheads="1"/>
              </p:cNvSpPr>
              <p:nvPr/>
            </p:nvSpPr>
            <p:spPr bwMode="auto">
              <a:xfrm>
                <a:off x="2612" y="136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2" name="AutoShape 116"/>
              <p:cNvSpPr>
                <a:spLocks noChangeArrowheads="1"/>
              </p:cNvSpPr>
              <p:nvPr/>
            </p:nvSpPr>
            <p:spPr bwMode="auto">
              <a:xfrm>
                <a:off x="3034" y="289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3" name="AutoShape 117"/>
              <p:cNvSpPr>
                <a:spLocks noChangeArrowheads="1"/>
              </p:cNvSpPr>
              <p:nvPr/>
            </p:nvSpPr>
            <p:spPr bwMode="auto">
              <a:xfrm>
                <a:off x="3034" y="2507"/>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4" name="AutoShape 118"/>
              <p:cNvSpPr>
                <a:spLocks noChangeArrowheads="1"/>
              </p:cNvSpPr>
              <p:nvPr/>
            </p:nvSpPr>
            <p:spPr bwMode="auto">
              <a:xfrm>
                <a:off x="3034" y="2123"/>
                <a:ext cx="424" cy="424"/>
              </a:xfrm>
              <a:prstGeom prst="cube">
                <a:avLst>
                  <a:gd name="adj" fmla="val 24995"/>
                </a:avLst>
              </a:prstGeom>
              <a:solidFill>
                <a:srgbClr val="33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5" name="AutoShape 119"/>
              <p:cNvSpPr>
                <a:spLocks noChangeArrowheads="1"/>
              </p:cNvSpPr>
              <p:nvPr/>
            </p:nvSpPr>
            <p:spPr bwMode="auto">
              <a:xfrm>
                <a:off x="3034" y="1739"/>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6" name="AutoShape 120"/>
              <p:cNvSpPr>
                <a:spLocks noChangeArrowheads="1"/>
              </p:cNvSpPr>
              <p:nvPr/>
            </p:nvSpPr>
            <p:spPr bwMode="auto">
              <a:xfrm>
                <a:off x="3034" y="1355"/>
                <a:ext cx="424" cy="424"/>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516217" name="Group 121"/>
            <p:cNvGrpSpPr>
              <a:grpSpLocks/>
            </p:cNvGrpSpPr>
            <p:nvPr/>
          </p:nvGrpSpPr>
          <p:grpSpPr bwMode="auto">
            <a:xfrm>
              <a:off x="2232" y="1028"/>
              <a:ext cx="283" cy="1313"/>
              <a:chOff x="1339" y="949"/>
              <a:chExt cx="283" cy="1313"/>
            </a:xfrm>
          </p:grpSpPr>
          <p:sp>
            <p:nvSpPr>
              <p:cNvPr id="516218" name="AutoShape 122"/>
              <p:cNvSpPr>
                <a:spLocks noChangeArrowheads="1"/>
              </p:cNvSpPr>
              <p:nvPr/>
            </p:nvSpPr>
            <p:spPr bwMode="auto">
              <a:xfrm>
                <a:off x="1339" y="1979"/>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19" name="AutoShape 123"/>
              <p:cNvSpPr>
                <a:spLocks noChangeArrowheads="1"/>
              </p:cNvSpPr>
              <p:nvPr/>
            </p:nvSpPr>
            <p:spPr bwMode="auto">
              <a:xfrm>
                <a:off x="1339" y="1717"/>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0" name="AutoShape 124"/>
              <p:cNvSpPr>
                <a:spLocks noChangeArrowheads="1"/>
              </p:cNvSpPr>
              <p:nvPr/>
            </p:nvSpPr>
            <p:spPr bwMode="auto">
              <a:xfrm>
                <a:off x="1339" y="1461"/>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1" name="AutoShape 125"/>
              <p:cNvSpPr>
                <a:spLocks noChangeArrowheads="1"/>
              </p:cNvSpPr>
              <p:nvPr/>
            </p:nvSpPr>
            <p:spPr bwMode="auto">
              <a:xfrm>
                <a:off x="1339" y="1205"/>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2" name="AutoShape 126"/>
              <p:cNvSpPr>
                <a:spLocks noChangeArrowheads="1"/>
              </p:cNvSpPr>
              <p:nvPr/>
            </p:nvSpPr>
            <p:spPr bwMode="auto">
              <a:xfrm>
                <a:off x="1339" y="949"/>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516223" name="AutoShape 127"/>
            <p:cNvSpPr>
              <a:spLocks noChangeArrowheads="1"/>
            </p:cNvSpPr>
            <p:nvPr/>
          </p:nvSpPr>
          <p:spPr bwMode="auto">
            <a:xfrm>
              <a:off x="1663" y="2061"/>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4" name="AutoShape 128"/>
            <p:cNvSpPr>
              <a:spLocks noChangeArrowheads="1"/>
            </p:cNvSpPr>
            <p:nvPr/>
          </p:nvSpPr>
          <p:spPr bwMode="auto">
            <a:xfrm>
              <a:off x="1663" y="1799"/>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5" name="AutoShape 129"/>
            <p:cNvSpPr>
              <a:spLocks noChangeArrowheads="1"/>
            </p:cNvSpPr>
            <p:nvPr/>
          </p:nvSpPr>
          <p:spPr bwMode="auto">
            <a:xfrm>
              <a:off x="1663" y="1543"/>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6" name="AutoShape 130"/>
            <p:cNvSpPr>
              <a:spLocks noChangeArrowheads="1"/>
            </p:cNvSpPr>
            <p:nvPr/>
          </p:nvSpPr>
          <p:spPr bwMode="auto">
            <a:xfrm>
              <a:off x="1663" y="1287"/>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7" name="AutoShape 131"/>
            <p:cNvSpPr>
              <a:spLocks noChangeArrowheads="1"/>
            </p:cNvSpPr>
            <p:nvPr/>
          </p:nvSpPr>
          <p:spPr bwMode="auto">
            <a:xfrm>
              <a:off x="1663" y="1031"/>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8" name="AutoShape 132"/>
            <p:cNvSpPr>
              <a:spLocks noChangeArrowheads="1"/>
            </p:cNvSpPr>
            <p:nvPr/>
          </p:nvSpPr>
          <p:spPr bwMode="auto">
            <a:xfrm>
              <a:off x="1946" y="2061"/>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29" name="AutoShape 133"/>
            <p:cNvSpPr>
              <a:spLocks noChangeArrowheads="1"/>
            </p:cNvSpPr>
            <p:nvPr/>
          </p:nvSpPr>
          <p:spPr bwMode="auto">
            <a:xfrm>
              <a:off x="1946" y="1799"/>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0" name="AutoShape 134"/>
            <p:cNvSpPr>
              <a:spLocks noChangeArrowheads="1"/>
            </p:cNvSpPr>
            <p:nvPr/>
          </p:nvSpPr>
          <p:spPr bwMode="auto">
            <a:xfrm>
              <a:off x="1946" y="1543"/>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1" name="AutoShape 135"/>
            <p:cNvSpPr>
              <a:spLocks noChangeArrowheads="1"/>
            </p:cNvSpPr>
            <p:nvPr/>
          </p:nvSpPr>
          <p:spPr bwMode="auto">
            <a:xfrm>
              <a:off x="1946" y="1287"/>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2" name="AutoShape 136"/>
            <p:cNvSpPr>
              <a:spLocks noChangeArrowheads="1"/>
            </p:cNvSpPr>
            <p:nvPr/>
          </p:nvSpPr>
          <p:spPr bwMode="auto">
            <a:xfrm>
              <a:off x="1946" y="1031"/>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3" name="AutoShape 137"/>
            <p:cNvSpPr>
              <a:spLocks noChangeArrowheads="1"/>
            </p:cNvSpPr>
            <p:nvPr/>
          </p:nvSpPr>
          <p:spPr bwMode="auto">
            <a:xfrm>
              <a:off x="2227" y="2054"/>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4" name="AutoShape 138"/>
            <p:cNvSpPr>
              <a:spLocks noChangeArrowheads="1"/>
            </p:cNvSpPr>
            <p:nvPr/>
          </p:nvSpPr>
          <p:spPr bwMode="auto">
            <a:xfrm>
              <a:off x="2227" y="1793"/>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5" name="AutoShape 139"/>
            <p:cNvSpPr>
              <a:spLocks noChangeArrowheads="1"/>
            </p:cNvSpPr>
            <p:nvPr/>
          </p:nvSpPr>
          <p:spPr bwMode="auto">
            <a:xfrm>
              <a:off x="2227" y="1537"/>
              <a:ext cx="283" cy="282"/>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236" name="Text Box 140"/>
            <p:cNvSpPr txBox="1">
              <a:spLocks noChangeArrowheads="1"/>
            </p:cNvSpPr>
            <p:nvPr/>
          </p:nvSpPr>
          <p:spPr bwMode="auto">
            <a:xfrm>
              <a:off x="129" y="1523"/>
              <a:ext cx="647" cy="155"/>
            </a:xfrm>
            <a:prstGeom prst="wedgeRectCallout">
              <a:avLst>
                <a:gd name="adj1" fmla="val 32092"/>
                <a:gd name="adj2" fmla="val -132082"/>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pPr algn="ctr" eaLnBrk="1" hangingPunct="1">
                <a:spcBef>
                  <a:spcPct val="50000"/>
                </a:spcBef>
              </a:pPr>
              <a:r>
                <a:rPr lang="en-US" sz="1500" b="1" dirty="0">
                  <a:solidFill>
                    <a:srgbClr val="010000"/>
                  </a:solidFill>
                </a:rPr>
                <a:t>Dimension</a:t>
              </a:r>
            </a:p>
          </p:txBody>
        </p:sp>
        <p:sp>
          <p:nvSpPr>
            <p:cNvPr id="516237" name="Rectangle 141"/>
            <p:cNvSpPr>
              <a:spLocks noChangeArrowheads="1"/>
            </p:cNvSpPr>
            <p:nvPr/>
          </p:nvSpPr>
          <p:spPr bwMode="auto">
            <a:xfrm>
              <a:off x="64" y="2026"/>
              <a:ext cx="251"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Jan</a:t>
              </a:r>
            </a:p>
          </p:txBody>
        </p:sp>
        <p:sp>
          <p:nvSpPr>
            <p:cNvPr id="516238" name="Rectangle 142"/>
            <p:cNvSpPr>
              <a:spLocks noChangeArrowheads="1"/>
            </p:cNvSpPr>
            <p:nvPr/>
          </p:nvSpPr>
          <p:spPr bwMode="auto">
            <a:xfrm>
              <a:off x="64" y="2119"/>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39" name="Rectangle 143"/>
            <p:cNvSpPr>
              <a:spLocks noChangeArrowheads="1"/>
            </p:cNvSpPr>
            <p:nvPr/>
          </p:nvSpPr>
          <p:spPr bwMode="auto">
            <a:xfrm>
              <a:off x="64" y="2212"/>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40" name="Rectangle 144"/>
            <p:cNvSpPr>
              <a:spLocks noChangeArrowheads="1"/>
            </p:cNvSpPr>
            <p:nvPr/>
          </p:nvSpPr>
          <p:spPr bwMode="auto">
            <a:xfrm>
              <a:off x="64" y="2305"/>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41" name="Rectangle 145"/>
            <p:cNvSpPr>
              <a:spLocks noChangeArrowheads="1"/>
            </p:cNvSpPr>
            <p:nvPr/>
          </p:nvSpPr>
          <p:spPr bwMode="auto">
            <a:xfrm>
              <a:off x="64" y="2398"/>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grpSp>
          <p:nvGrpSpPr>
            <p:cNvPr id="516242" name="Group 146"/>
            <p:cNvGrpSpPr>
              <a:grpSpLocks/>
            </p:cNvGrpSpPr>
            <p:nvPr/>
          </p:nvGrpSpPr>
          <p:grpSpPr bwMode="auto">
            <a:xfrm>
              <a:off x="315" y="2026"/>
              <a:ext cx="251" cy="465"/>
              <a:chOff x="576" y="2304"/>
              <a:chExt cx="384" cy="528"/>
            </a:xfrm>
          </p:grpSpPr>
          <p:sp>
            <p:nvSpPr>
              <p:cNvPr id="516243" name="Rectangle 147"/>
              <p:cNvSpPr>
                <a:spLocks noChangeArrowheads="1"/>
              </p:cNvSpPr>
              <p:nvPr/>
            </p:nvSpPr>
            <p:spPr bwMode="auto">
              <a:xfrm>
                <a:off x="576" y="2304"/>
                <a:ext cx="384" cy="106"/>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Feb</a:t>
                </a:r>
              </a:p>
            </p:txBody>
          </p:sp>
          <p:sp>
            <p:nvSpPr>
              <p:cNvPr id="516244" name="Rectangle 148"/>
              <p:cNvSpPr>
                <a:spLocks noChangeArrowheads="1"/>
              </p:cNvSpPr>
              <p:nvPr/>
            </p:nvSpPr>
            <p:spPr bwMode="auto">
              <a:xfrm>
                <a:off x="576" y="2410"/>
                <a:ext cx="384" cy="105"/>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45" name="Rectangle 149"/>
              <p:cNvSpPr>
                <a:spLocks noChangeArrowheads="1"/>
              </p:cNvSpPr>
              <p:nvPr/>
            </p:nvSpPr>
            <p:spPr bwMode="auto">
              <a:xfrm>
                <a:off x="576" y="2515"/>
                <a:ext cx="384"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46" name="Rectangle 150"/>
              <p:cNvSpPr>
                <a:spLocks noChangeArrowheads="1"/>
              </p:cNvSpPr>
              <p:nvPr/>
            </p:nvSpPr>
            <p:spPr bwMode="auto">
              <a:xfrm>
                <a:off x="576" y="2621"/>
                <a:ext cx="384" cy="10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47" name="Rectangle 151"/>
              <p:cNvSpPr>
                <a:spLocks noChangeArrowheads="1"/>
              </p:cNvSpPr>
              <p:nvPr/>
            </p:nvSpPr>
            <p:spPr bwMode="auto">
              <a:xfrm>
                <a:off x="576" y="2726"/>
                <a:ext cx="384" cy="1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grpSp>
        <p:sp>
          <p:nvSpPr>
            <p:cNvPr id="516248" name="Rectangle 152"/>
            <p:cNvSpPr>
              <a:spLocks noChangeArrowheads="1"/>
            </p:cNvSpPr>
            <p:nvPr/>
          </p:nvSpPr>
          <p:spPr bwMode="auto">
            <a:xfrm>
              <a:off x="566" y="2026"/>
              <a:ext cx="126"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200" b="1" i="1" u="sng" dirty="0">
                  <a:latin typeface="Arial Narrow" pitchFamily="34" charset="0"/>
                </a:rPr>
                <a:t>...</a:t>
              </a:r>
            </a:p>
          </p:txBody>
        </p:sp>
        <p:sp>
          <p:nvSpPr>
            <p:cNvPr id="516249" name="Rectangle 153"/>
            <p:cNvSpPr>
              <a:spLocks noChangeArrowheads="1"/>
            </p:cNvSpPr>
            <p:nvPr/>
          </p:nvSpPr>
          <p:spPr bwMode="auto">
            <a:xfrm>
              <a:off x="566" y="2119"/>
              <a:ext cx="126"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0" name="Rectangle 154"/>
            <p:cNvSpPr>
              <a:spLocks noChangeArrowheads="1"/>
            </p:cNvSpPr>
            <p:nvPr/>
          </p:nvSpPr>
          <p:spPr bwMode="auto">
            <a:xfrm>
              <a:off x="566" y="2212"/>
              <a:ext cx="126"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1" name="Rectangle 155"/>
            <p:cNvSpPr>
              <a:spLocks noChangeArrowheads="1"/>
            </p:cNvSpPr>
            <p:nvPr/>
          </p:nvSpPr>
          <p:spPr bwMode="auto">
            <a:xfrm>
              <a:off x="566" y="2305"/>
              <a:ext cx="126"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2" name="Rectangle 156"/>
            <p:cNvSpPr>
              <a:spLocks noChangeArrowheads="1"/>
            </p:cNvSpPr>
            <p:nvPr/>
          </p:nvSpPr>
          <p:spPr bwMode="auto">
            <a:xfrm>
              <a:off x="566" y="2398"/>
              <a:ext cx="126"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3" name="Rectangle 157"/>
            <p:cNvSpPr>
              <a:spLocks noChangeArrowheads="1"/>
            </p:cNvSpPr>
            <p:nvPr/>
          </p:nvSpPr>
          <p:spPr bwMode="auto">
            <a:xfrm>
              <a:off x="148" y="2153"/>
              <a:ext cx="251"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Q1</a:t>
              </a:r>
            </a:p>
          </p:txBody>
        </p:sp>
        <p:sp>
          <p:nvSpPr>
            <p:cNvPr id="516254" name="Rectangle 158"/>
            <p:cNvSpPr>
              <a:spLocks noChangeArrowheads="1"/>
            </p:cNvSpPr>
            <p:nvPr/>
          </p:nvSpPr>
          <p:spPr bwMode="auto">
            <a:xfrm>
              <a:off x="148" y="2246"/>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5" name="Rectangle 159"/>
            <p:cNvSpPr>
              <a:spLocks noChangeArrowheads="1"/>
            </p:cNvSpPr>
            <p:nvPr/>
          </p:nvSpPr>
          <p:spPr bwMode="auto">
            <a:xfrm>
              <a:off x="148" y="2339"/>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6" name="Rectangle 160"/>
            <p:cNvSpPr>
              <a:spLocks noChangeArrowheads="1"/>
            </p:cNvSpPr>
            <p:nvPr/>
          </p:nvSpPr>
          <p:spPr bwMode="auto">
            <a:xfrm>
              <a:off x="148" y="2432"/>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7" name="Rectangle 161"/>
            <p:cNvSpPr>
              <a:spLocks noChangeArrowheads="1"/>
            </p:cNvSpPr>
            <p:nvPr/>
          </p:nvSpPr>
          <p:spPr bwMode="auto">
            <a:xfrm>
              <a:off x="148" y="2525"/>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58" name="Rectangle 162"/>
            <p:cNvSpPr>
              <a:spLocks noChangeArrowheads="1"/>
            </p:cNvSpPr>
            <p:nvPr/>
          </p:nvSpPr>
          <p:spPr bwMode="auto">
            <a:xfrm>
              <a:off x="399" y="2153"/>
              <a:ext cx="251"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Q2</a:t>
              </a:r>
            </a:p>
          </p:txBody>
        </p:sp>
        <p:sp>
          <p:nvSpPr>
            <p:cNvPr id="516259" name="Rectangle 163"/>
            <p:cNvSpPr>
              <a:spLocks noChangeArrowheads="1"/>
            </p:cNvSpPr>
            <p:nvPr/>
          </p:nvSpPr>
          <p:spPr bwMode="auto">
            <a:xfrm>
              <a:off x="399" y="2246"/>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0" name="Rectangle 164"/>
            <p:cNvSpPr>
              <a:spLocks noChangeArrowheads="1"/>
            </p:cNvSpPr>
            <p:nvPr/>
          </p:nvSpPr>
          <p:spPr bwMode="auto">
            <a:xfrm>
              <a:off x="399" y="2339"/>
              <a:ext cx="251"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1" name="Rectangle 165"/>
            <p:cNvSpPr>
              <a:spLocks noChangeArrowheads="1"/>
            </p:cNvSpPr>
            <p:nvPr/>
          </p:nvSpPr>
          <p:spPr bwMode="auto">
            <a:xfrm>
              <a:off x="399" y="2432"/>
              <a:ext cx="251"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2" name="Rectangle 166"/>
            <p:cNvSpPr>
              <a:spLocks noChangeArrowheads="1"/>
            </p:cNvSpPr>
            <p:nvPr/>
          </p:nvSpPr>
          <p:spPr bwMode="auto">
            <a:xfrm>
              <a:off x="399" y="2525"/>
              <a:ext cx="251"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3" name="Rectangle 167"/>
            <p:cNvSpPr>
              <a:spLocks noChangeArrowheads="1"/>
            </p:cNvSpPr>
            <p:nvPr/>
          </p:nvSpPr>
          <p:spPr bwMode="auto">
            <a:xfrm>
              <a:off x="650" y="2153"/>
              <a:ext cx="125"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200" b="1" i="1" u="sng" dirty="0">
                  <a:latin typeface="Arial Narrow" pitchFamily="34" charset="0"/>
                </a:rPr>
                <a:t>...</a:t>
              </a:r>
            </a:p>
          </p:txBody>
        </p:sp>
        <p:sp>
          <p:nvSpPr>
            <p:cNvPr id="516264" name="Rectangle 168"/>
            <p:cNvSpPr>
              <a:spLocks noChangeArrowheads="1"/>
            </p:cNvSpPr>
            <p:nvPr/>
          </p:nvSpPr>
          <p:spPr bwMode="auto">
            <a:xfrm>
              <a:off x="650" y="2246"/>
              <a:ext cx="125"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5" name="Rectangle 169"/>
            <p:cNvSpPr>
              <a:spLocks noChangeArrowheads="1"/>
            </p:cNvSpPr>
            <p:nvPr/>
          </p:nvSpPr>
          <p:spPr bwMode="auto">
            <a:xfrm>
              <a:off x="650" y="2339"/>
              <a:ext cx="125"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6" name="Rectangle 170"/>
            <p:cNvSpPr>
              <a:spLocks noChangeArrowheads="1"/>
            </p:cNvSpPr>
            <p:nvPr/>
          </p:nvSpPr>
          <p:spPr bwMode="auto">
            <a:xfrm>
              <a:off x="650" y="2432"/>
              <a:ext cx="125"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7" name="Rectangle 171"/>
            <p:cNvSpPr>
              <a:spLocks noChangeArrowheads="1"/>
            </p:cNvSpPr>
            <p:nvPr/>
          </p:nvSpPr>
          <p:spPr bwMode="auto">
            <a:xfrm>
              <a:off x="650" y="2525"/>
              <a:ext cx="125" cy="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68" name="Rectangle 172"/>
            <p:cNvSpPr>
              <a:spLocks noChangeArrowheads="1"/>
            </p:cNvSpPr>
            <p:nvPr/>
          </p:nvSpPr>
          <p:spPr bwMode="auto">
            <a:xfrm>
              <a:off x="241" y="2277"/>
              <a:ext cx="251"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2005</a:t>
              </a:r>
            </a:p>
          </p:txBody>
        </p:sp>
        <p:sp>
          <p:nvSpPr>
            <p:cNvPr id="516269" name="Rectangle 173"/>
            <p:cNvSpPr>
              <a:spLocks noChangeArrowheads="1"/>
            </p:cNvSpPr>
            <p:nvPr/>
          </p:nvSpPr>
          <p:spPr bwMode="auto">
            <a:xfrm>
              <a:off x="241" y="2370"/>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0" name="Rectangle 174"/>
            <p:cNvSpPr>
              <a:spLocks noChangeArrowheads="1"/>
            </p:cNvSpPr>
            <p:nvPr/>
          </p:nvSpPr>
          <p:spPr bwMode="auto">
            <a:xfrm>
              <a:off x="241" y="2463"/>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1" name="Rectangle 175"/>
            <p:cNvSpPr>
              <a:spLocks noChangeArrowheads="1"/>
            </p:cNvSpPr>
            <p:nvPr/>
          </p:nvSpPr>
          <p:spPr bwMode="auto">
            <a:xfrm>
              <a:off x="241" y="2556"/>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2" name="Rectangle 176"/>
            <p:cNvSpPr>
              <a:spLocks noChangeArrowheads="1"/>
            </p:cNvSpPr>
            <p:nvPr/>
          </p:nvSpPr>
          <p:spPr bwMode="auto">
            <a:xfrm>
              <a:off x="241" y="2649"/>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3" name="Rectangle 177"/>
            <p:cNvSpPr>
              <a:spLocks noChangeArrowheads="1"/>
            </p:cNvSpPr>
            <p:nvPr/>
          </p:nvSpPr>
          <p:spPr bwMode="auto">
            <a:xfrm>
              <a:off x="492" y="2277"/>
              <a:ext cx="251"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300" b="1" i="1" u="sng" dirty="0">
                  <a:latin typeface="Arial Narrow" pitchFamily="34" charset="0"/>
                </a:rPr>
                <a:t>2006</a:t>
              </a:r>
            </a:p>
          </p:txBody>
        </p:sp>
        <p:sp>
          <p:nvSpPr>
            <p:cNvPr id="516274" name="Rectangle 178"/>
            <p:cNvSpPr>
              <a:spLocks noChangeArrowheads="1"/>
            </p:cNvSpPr>
            <p:nvPr/>
          </p:nvSpPr>
          <p:spPr bwMode="auto">
            <a:xfrm>
              <a:off x="492" y="2370"/>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5" name="Rectangle 179"/>
            <p:cNvSpPr>
              <a:spLocks noChangeArrowheads="1"/>
            </p:cNvSpPr>
            <p:nvPr/>
          </p:nvSpPr>
          <p:spPr bwMode="auto">
            <a:xfrm>
              <a:off x="492" y="2463"/>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6" name="Rectangle 180"/>
            <p:cNvSpPr>
              <a:spLocks noChangeArrowheads="1"/>
            </p:cNvSpPr>
            <p:nvPr/>
          </p:nvSpPr>
          <p:spPr bwMode="auto">
            <a:xfrm>
              <a:off x="492" y="2556"/>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7" name="Rectangle 181"/>
            <p:cNvSpPr>
              <a:spLocks noChangeArrowheads="1"/>
            </p:cNvSpPr>
            <p:nvPr/>
          </p:nvSpPr>
          <p:spPr bwMode="auto">
            <a:xfrm>
              <a:off x="492" y="2649"/>
              <a:ext cx="251"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78" name="Rectangle 182"/>
            <p:cNvSpPr>
              <a:spLocks noChangeArrowheads="1"/>
            </p:cNvSpPr>
            <p:nvPr/>
          </p:nvSpPr>
          <p:spPr bwMode="auto">
            <a:xfrm>
              <a:off x="743" y="2277"/>
              <a:ext cx="126" cy="93"/>
            </a:xfrm>
            <a:prstGeom prst="rect">
              <a:avLst/>
            </a:prstGeom>
            <a:solidFill>
              <a:srgbClr val="DDD7B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r>
                <a:rPr lang="en-US" sz="1200" b="1" i="1" u="sng" dirty="0">
                  <a:latin typeface="Arial Narrow" pitchFamily="34" charset="0"/>
                </a:rPr>
                <a:t>...</a:t>
              </a:r>
            </a:p>
          </p:txBody>
        </p:sp>
        <p:sp>
          <p:nvSpPr>
            <p:cNvPr id="516279" name="Rectangle 183"/>
            <p:cNvSpPr>
              <a:spLocks noChangeArrowheads="1"/>
            </p:cNvSpPr>
            <p:nvPr/>
          </p:nvSpPr>
          <p:spPr bwMode="auto">
            <a:xfrm>
              <a:off x="743" y="2370"/>
              <a:ext cx="126"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80" name="Rectangle 184"/>
            <p:cNvSpPr>
              <a:spLocks noChangeArrowheads="1"/>
            </p:cNvSpPr>
            <p:nvPr/>
          </p:nvSpPr>
          <p:spPr bwMode="auto">
            <a:xfrm>
              <a:off x="743" y="2463"/>
              <a:ext cx="126"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81" name="Rectangle 185"/>
            <p:cNvSpPr>
              <a:spLocks noChangeArrowheads="1"/>
            </p:cNvSpPr>
            <p:nvPr/>
          </p:nvSpPr>
          <p:spPr bwMode="auto">
            <a:xfrm>
              <a:off x="743" y="2556"/>
              <a:ext cx="126"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82" name="Rectangle 186"/>
            <p:cNvSpPr>
              <a:spLocks noChangeArrowheads="1"/>
            </p:cNvSpPr>
            <p:nvPr/>
          </p:nvSpPr>
          <p:spPr bwMode="auto">
            <a:xfrm>
              <a:off x="743" y="2649"/>
              <a:ext cx="126" cy="9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wrap="none" lIns="60860" tIns="30430" rIns="60860" bIns="30430" anchor="ctr"/>
            <a:lstStyle/>
            <a:p>
              <a:pPr defTabSz="816132"/>
              <a:endParaRPr lang="en-US" sz="1200" b="1" u="sng" dirty="0">
                <a:effectLst>
                  <a:outerShdw blurRad="38100" dist="38100" dir="2700000" algn="tl">
                    <a:srgbClr val="C0C0C0"/>
                  </a:outerShdw>
                </a:effectLst>
                <a:latin typeface="Arial Narrow" pitchFamily="34" charset="0"/>
              </a:endParaRPr>
            </a:p>
          </p:txBody>
        </p:sp>
        <p:sp>
          <p:nvSpPr>
            <p:cNvPr id="516283" name="Text Box 187"/>
            <p:cNvSpPr txBox="1">
              <a:spLocks noChangeArrowheads="1"/>
            </p:cNvSpPr>
            <p:nvPr/>
          </p:nvSpPr>
          <p:spPr bwMode="auto">
            <a:xfrm>
              <a:off x="87" y="2546"/>
              <a:ext cx="837" cy="1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pPr algn="ctr" eaLnBrk="1" hangingPunct="1">
                <a:spcBef>
                  <a:spcPct val="50000"/>
                </a:spcBef>
              </a:pPr>
              <a:r>
                <a:rPr lang="en-US" sz="1500" b="1" u="sng" dirty="0">
                  <a:solidFill>
                    <a:srgbClr val="010000"/>
                  </a:solidFill>
                </a:rPr>
                <a:t>Hierarchy/Levels</a:t>
              </a:r>
            </a:p>
          </p:txBody>
        </p:sp>
        <p:sp>
          <p:nvSpPr>
            <p:cNvPr id="516289" name="Rectangle 193"/>
            <p:cNvSpPr>
              <a:spLocks noChangeArrowheads="1"/>
            </p:cNvSpPr>
            <p:nvPr/>
          </p:nvSpPr>
          <p:spPr bwMode="invGray">
            <a:xfrm>
              <a:off x="3002" y="639"/>
              <a:ext cx="747" cy="144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7B1"/>
                  </a:solidFill>
                </a14:hiddenFill>
              </a:ext>
              <a:ext uri="{AF507438-7753-43E0-B8FC-AC1667EBCBE1}">
                <a14:hiddenEffects xmlns:a14="http://schemas.microsoft.com/office/drawing/2010/main">
                  <a:effectLst>
                    <a:outerShdw dist="107763" dir="2700000" algn="ctr" rotWithShape="0">
                      <a:schemeClr val="folHlink"/>
                    </a:outerShdw>
                  </a:effectLst>
                </a14:hiddenEffects>
              </a:ext>
            </a:extLst>
          </p:spPr>
          <p:txBody>
            <a:bodyPr wrap="none" lIns="92075" tIns="46038" rIns="92075" bIns="46038" anchor="ctr"/>
            <a:lstStyle/>
            <a:p>
              <a:endParaRPr lang="en-US" dirty="0"/>
            </a:p>
          </p:txBody>
        </p:sp>
        <p:sp>
          <p:nvSpPr>
            <p:cNvPr id="516290" name="Rectangle 194"/>
            <p:cNvSpPr>
              <a:spLocks noChangeArrowheads="1"/>
            </p:cNvSpPr>
            <p:nvPr/>
          </p:nvSpPr>
          <p:spPr bwMode="auto">
            <a:xfrm>
              <a:off x="3103" y="1910"/>
              <a:ext cx="525" cy="193"/>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algn="ctr" defTabSz="816132"/>
              <a:r>
                <a:rPr lang="en-US" b="1" u="sng" dirty="0">
                  <a:solidFill>
                    <a:srgbClr val="111111"/>
                  </a:solidFill>
                </a:rPr>
                <a:t>Products</a:t>
              </a:r>
            </a:p>
          </p:txBody>
        </p:sp>
        <p:sp>
          <p:nvSpPr>
            <p:cNvPr id="516291" name="Rectangle 195"/>
            <p:cNvSpPr>
              <a:spLocks noChangeArrowheads="1"/>
            </p:cNvSpPr>
            <p:nvPr/>
          </p:nvSpPr>
          <p:spPr bwMode="auto">
            <a:xfrm>
              <a:off x="3027" y="647"/>
              <a:ext cx="617"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spcBef>
                  <a:spcPct val="20000"/>
                </a:spcBef>
              </a:pPr>
              <a:r>
                <a:rPr lang="en-US" sz="1300" b="1" dirty="0">
                  <a:solidFill>
                    <a:srgbClr val="111111"/>
                  </a:solidFill>
                  <a:latin typeface="Arial Narrow" pitchFamily="34" charset="0"/>
                </a:rPr>
                <a:t>Camping Equipment</a:t>
              </a:r>
            </a:p>
          </p:txBody>
        </p:sp>
        <p:sp>
          <p:nvSpPr>
            <p:cNvPr id="516292" name="Rectangle 196"/>
            <p:cNvSpPr>
              <a:spLocks noChangeArrowheads="1"/>
            </p:cNvSpPr>
            <p:nvPr/>
          </p:nvSpPr>
          <p:spPr bwMode="auto">
            <a:xfrm>
              <a:off x="3027" y="1373"/>
              <a:ext cx="500" cy="240"/>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spcBef>
                  <a:spcPct val="20000"/>
                </a:spcBef>
              </a:pPr>
              <a:r>
                <a:rPr lang="en-US" sz="1300" b="1" dirty="0">
                  <a:solidFill>
                    <a:srgbClr val="111111"/>
                  </a:solidFill>
                  <a:latin typeface="Arial Narrow" pitchFamily="34" charset="0"/>
                </a:rPr>
                <a:t>Mountaineering </a:t>
              </a:r>
              <a:br>
                <a:rPr lang="en-US" sz="1300" b="1" dirty="0">
                  <a:solidFill>
                    <a:srgbClr val="111111"/>
                  </a:solidFill>
                  <a:latin typeface="Arial Narrow" pitchFamily="34" charset="0"/>
                </a:rPr>
              </a:br>
              <a:r>
                <a:rPr lang="en-US" sz="1300" b="1" dirty="0">
                  <a:solidFill>
                    <a:srgbClr val="111111"/>
                  </a:solidFill>
                  <a:latin typeface="Arial Narrow" pitchFamily="34" charset="0"/>
                </a:rPr>
                <a:t>Equipment</a:t>
              </a:r>
            </a:p>
          </p:txBody>
        </p:sp>
        <p:sp>
          <p:nvSpPr>
            <p:cNvPr id="516293" name="Rectangle 197"/>
            <p:cNvSpPr>
              <a:spLocks noChangeArrowheads="1"/>
            </p:cNvSpPr>
            <p:nvPr/>
          </p:nvSpPr>
          <p:spPr bwMode="auto">
            <a:xfrm>
              <a:off x="3027" y="1159"/>
              <a:ext cx="755"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25" tIns="29583" rIns="60225" bIns="29583">
              <a:spAutoFit/>
            </a:bodyPr>
            <a:lstStyle/>
            <a:p>
              <a:pPr defTabSz="816132">
                <a:spcBef>
                  <a:spcPct val="20000"/>
                </a:spcBef>
              </a:pPr>
              <a:r>
                <a:rPr lang="en-US" sz="1300" b="1" dirty="0">
                  <a:solidFill>
                    <a:srgbClr val="111111"/>
                  </a:solidFill>
                  <a:latin typeface="Arial Narrow" pitchFamily="34" charset="0"/>
                </a:rPr>
                <a:t>Outdoor Protection</a:t>
              </a:r>
            </a:p>
          </p:txBody>
        </p:sp>
        <p:sp>
          <p:nvSpPr>
            <p:cNvPr id="516294" name="Rectangle 198"/>
            <p:cNvSpPr>
              <a:spLocks noChangeArrowheads="1"/>
            </p:cNvSpPr>
            <p:nvPr/>
          </p:nvSpPr>
          <p:spPr bwMode="auto">
            <a:xfrm>
              <a:off x="3027" y="901"/>
              <a:ext cx="484"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spcBef>
                  <a:spcPct val="20000"/>
                </a:spcBef>
              </a:pPr>
              <a:r>
                <a:rPr lang="en-US" sz="1300" b="1" dirty="0">
                  <a:solidFill>
                    <a:srgbClr val="111111"/>
                  </a:solidFill>
                  <a:latin typeface="Arial Narrow" pitchFamily="34" charset="0"/>
                </a:rPr>
                <a:t>Golf Equipment</a:t>
              </a:r>
            </a:p>
          </p:txBody>
        </p:sp>
        <p:sp>
          <p:nvSpPr>
            <p:cNvPr id="516295" name="Rectangle 199"/>
            <p:cNvSpPr>
              <a:spLocks noChangeArrowheads="1"/>
            </p:cNvSpPr>
            <p:nvPr/>
          </p:nvSpPr>
          <p:spPr bwMode="auto">
            <a:xfrm>
              <a:off x="3027" y="1667"/>
              <a:ext cx="626" cy="240"/>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225" tIns="29583" rIns="60225" bIns="29583">
              <a:spAutoFit/>
            </a:bodyPr>
            <a:lstStyle/>
            <a:p>
              <a:pPr defTabSz="816132">
                <a:spcBef>
                  <a:spcPct val="20000"/>
                </a:spcBef>
              </a:pPr>
              <a:r>
                <a:rPr lang="en-US" sz="1300" b="1" dirty="0">
                  <a:solidFill>
                    <a:srgbClr val="111111"/>
                  </a:solidFill>
                  <a:latin typeface="Arial Narrow" pitchFamily="34" charset="0"/>
                </a:rPr>
                <a:t>Personal Accessories</a:t>
              </a:r>
            </a:p>
          </p:txBody>
        </p:sp>
        <p:sp>
          <p:nvSpPr>
            <p:cNvPr id="516296" name="Rectangle 200"/>
            <p:cNvSpPr>
              <a:spLocks noChangeArrowheads="1"/>
            </p:cNvSpPr>
            <p:nvPr/>
          </p:nvSpPr>
          <p:spPr bwMode="auto">
            <a:xfrm>
              <a:off x="746" y="672"/>
              <a:ext cx="337"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sz="1300" b="1" dirty="0">
                  <a:solidFill>
                    <a:srgbClr val="111111"/>
                  </a:solidFill>
                  <a:latin typeface="Arial Narrow" pitchFamily="34" charset="0"/>
                </a:rPr>
                <a:t>Telephone</a:t>
              </a:r>
            </a:p>
          </p:txBody>
        </p:sp>
        <p:sp>
          <p:nvSpPr>
            <p:cNvPr id="516297" name="Rectangle 201"/>
            <p:cNvSpPr>
              <a:spLocks noChangeArrowheads="1"/>
            </p:cNvSpPr>
            <p:nvPr/>
          </p:nvSpPr>
          <p:spPr bwMode="auto">
            <a:xfrm>
              <a:off x="947" y="785"/>
              <a:ext cx="165"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sz="1300" b="1" dirty="0">
                  <a:solidFill>
                    <a:srgbClr val="111111"/>
                  </a:solidFill>
                  <a:latin typeface="Arial Narrow" pitchFamily="34" charset="0"/>
                </a:rPr>
                <a:t>Mail</a:t>
              </a:r>
            </a:p>
          </p:txBody>
        </p:sp>
        <p:sp>
          <p:nvSpPr>
            <p:cNvPr id="516298" name="Rectangle 202"/>
            <p:cNvSpPr>
              <a:spLocks noChangeArrowheads="1"/>
            </p:cNvSpPr>
            <p:nvPr/>
          </p:nvSpPr>
          <p:spPr bwMode="auto">
            <a:xfrm>
              <a:off x="887" y="902"/>
              <a:ext cx="223"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sz="1300" b="1" dirty="0">
                  <a:solidFill>
                    <a:srgbClr val="111111"/>
                  </a:solidFill>
                  <a:latin typeface="Arial Narrow" pitchFamily="34" charset="0"/>
                </a:rPr>
                <a:t>E-Mail</a:t>
              </a:r>
            </a:p>
          </p:txBody>
        </p:sp>
        <p:sp>
          <p:nvSpPr>
            <p:cNvPr id="516299" name="Rectangle 203"/>
            <p:cNvSpPr>
              <a:spLocks noChangeArrowheads="1"/>
            </p:cNvSpPr>
            <p:nvPr/>
          </p:nvSpPr>
          <p:spPr bwMode="auto">
            <a:xfrm>
              <a:off x="929" y="992"/>
              <a:ext cx="173" cy="137"/>
            </a:xfrm>
            <a:prstGeom prst="rect">
              <a:avLst/>
            </a:prstGeom>
            <a:noFill/>
            <a:ln>
              <a:noFill/>
            </a:ln>
            <a:effectLst/>
            <a:extLst>
              <a:ext uri="{909E8E84-426E-40DD-AFC4-6F175D3DCCD1}">
                <a14:hiddenFill xmlns:a14="http://schemas.microsoft.com/office/drawing/2010/main">
                  <a:solidFill>
                    <a:srgbClr val="DDD7B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0225" tIns="29583" rIns="60225" bIns="29583">
              <a:spAutoFit/>
            </a:bodyPr>
            <a:lstStyle/>
            <a:p>
              <a:pPr defTabSz="816132"/>
              <a:r>
                <a:rPr lang="en-US" sz="1300" b="1" dirty="0">
                  <a:solidFill>
                    <a:srgbClr val="111111"/>
                  </a:solidFill>
                  <a:latin typeface="Arial Narrow" pitchFamily="34" charset="0"/>
                </a:rPr>
                <a:t>Web</a:t>
              </a:r>
            </a:p>
          </p:txBody>
        </p:sp>
        <p:sp>
          <p:nvSpPr>
            <p:cNvPr id="516300" name="Text Box 204"/>
            <p:cNvSpPr txBox="1">
              <a:spLocks noChangeArrowheads="1"/>
            </p:cNvSpPr>
            <p:nvPr/>
          </p:nvSpPr>
          <p:spPr bwMode="auto">
            <a:xfrm>
              <a:off x="136" y="788"/>
              <a:ext cx="514" cy="156"/>
            </a:xfrm>
            <a:prstGeom prst="rect">
              <a:avLst/>
            </a:prstGeom>
            <a:solidFill>
              <a:srgbClr val="CCEC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pPr algn="ctr" eaLnBrk="1" hangingPunct="1">
                <a:spcBef>
                  <a:spcPct val="50000"/>
                </a:spcBef>
              </a:pPr>
              <a:r>
                <a:rPr lang="en-US" sz="1500" b="1" dirty="0">
                  <a:solidFill>
                    <a:srgbClr val="010000"/>
                  </a:solidFill>
                </a:rPr>
                <a:t>Members</a:t>
              </a:r>
            </a:p>
          </p:txBody>
        </p:sp>
        <p:sp>
          <p:nvSpPr>
            <p:cNvPr id="516301" name="AutoShape 205"/>
            <p:cNvSpPr>
              <a:spLocks/>
            </p:cNvSpPr>
            <p:nvPr/>
          </p:nvSpPr>
          <p:spPr bwMode="auto">
            <a:xfrm>
              <a:off x="672" y="606"/>
              <a:ext cx="77" cy="515"/>
            </a:xfrm>
            <a:prstGeom prst="leftBrace">
              <a:avLst>
                <a:gd name="adj1" fmla="val 33402"/>
                <a:gd name="adj2" fmla="val 50000"/>
              </a:avLst>
            </a:prstGeom>
            <a:noFill/>
            <a:ln w="38100">
              <a:solidFill>
                <a:schemeClr val="accent2"/>
              </a:solidFill>
              <a:round/>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0972" tIns="30486" rIns="60972" bIns="30486">
              <a:spAutoFit/>
            </a:bodyPr>
            <a:lstStyle/>
            <a:p>
              <a:endParaRPr lang="en-US" dirty="0"/>
            </a:p>
          </p:txBody>
        </p:sp>
        <p:sp>
          <p:nvSpPr>
            <p:cNvPr id="516302" name="AutoShape 206"/>
            <p:cNvSpPr>
              <a:spLocks noChangeArrowheads="1"/>
            </p:cNvSpPr>
            <p:nvPr/>
          </p:nvSpPr>
          <p:spPr bwMode="auto">
            <a:xfrm>
              <a:off x="2228" y="1283"/>
              <a:ext cx="283" cy="282"/>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03" name="AutoShape 207"/>
            <p:cNvSpPr>
              <a:spLocks noChangeArrowheads="1"/>
            </p:cNvSpPr>
            <p:nvPr/>
          </p:nvSpPr>
          <p:spPr bwMode="auto">
            <a:xfrm>
              <a:off x="2231" y="1281"/>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04" name="AutoShape 208"/>
            <p:cNvSpPr>
              <a:spLocks noChangeArrowheads="1"/>
            </p:cNvSpPr>
            <p:nvPr/>
          </p:nvSpPr>
          <p:spPr bwMode="auto">
            <a:xfrm>
              <a:off x="2227" y="1024"/>
              <a:ext cx="283" cy="283"/>
            </a:xfrm>
            <a:prstGeom prst="cube">
              <a:avLst>
                <a:gd name="adj" fmla="val 24995"/>
              </a:avLst>
            </a:prstGeom>
            <a:solidFill>
              <a:srgbClr val="0066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05" name="Line 209"/>
            <p:cNvSpPr>
              <a:spLocks noChangeShapeType="1"/>
            </p:cNvSpPr>
            <p:nvPr/>
          </p:nvSpPr>
          <p:spPr bwMode="auto">
            <a:xfrm>
              <a:off x="2148" y="1212"/>
              <a:ext cx="208" cy="235"/>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16306" name="Text Box 210"/>
            <p:cNvSpPr txBox="1">
              <a:spLocks noChangeArrowheads="1"/>
            </p:cNvSpPr>
            <p:nvPr/>
          </p:nvSpPr>
          <p:spPr bwMode="auto">
            <a:xfrm>
              <a:off x="1835" y="1099"/>
              <a:ext cx="509" cy="1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0860" tIns="30430" rIns="60860" bIns="30430">
              <a:spAutoFit/>
            </a:bodyPr>
            <a:lstStyle>
              <a:lvl1pPr defTabSz="609600">
                <a:defRPr>
                  <a:solidFill>
                    <a:schemeClr val="tx1"/>
                  </a:solidFill>
                  <a:latin typeface="Arial" charset="0"/>
                </a:defRPr>
              </a:lvl1pPr>
              <a:lvl2pPr marL="304800" defTabSz="609600">
                <a:defRPr>
                  <a:solidFill>
                    <a:schemeClr val="tx1"/>
                  </a:solidFill>
                  <a:latin typeface="Arial" charset="0"/>
                </a:defRPr>
              </a:lvl2pPr>
              <a:lvl3pPr marL="609600" defTabSz="609600">
                <a:defRPr>
                  <a:solidFill>
                    <a:schemeClr val="tx1"/>
                  </a:solidFill>
                  <a:latin typeface="Arial" charset="0"/>
                </a:defRPr>
              </a:lvl3pPr>
              <a:lvl4pPr marL="914400" defTabSz="609600">
                <a:defRPr>
                  <a:solidFill>
                    <a:schemeClr val="tx1"/>
                  </a:solidFill>
                  <a:latin typeface="Arial" charset="0"/>
                </a:defRPr>
              </a:lvl4pPr>
              <a:lvl5pPr marL="1219200" defTabSz="609600">
                <a:defRPr>
                  <a:solidFill>
                    <a:schemeClr val="tx1"/>
                  </a:solidFill>
                  <a:latin typeface="Arial" charset="0"/>
                </a:defRPr>
              </a:lvl5pPr>
              <a:lvl6pPr marL="1676400" defTabSz="609600" fontAlgn="base">
                <a:spcBef>
                  <a:spcPct val="0"/>
                </a:spcBef>
                <a:spcAft>
                  <a:spcPct val="0"/>
                </a:spcAft>
                <a:defRPr>
                  <a:solidFill>
                    <a:schemeClr val="tx1"/>
                  </a:solidFill>
                  <a:latin typeface="Arial" charset="0"/>
                </a:defRPr>
              </a:lvl6pPr>
              <a:lvl7pPr marL="2133600" defTabSz="609600" fontAlgn="base">
                <a:spcBef>
                  <a:spcPct val="0"/>
                </a:spcBef>
                <a:spcAft>
                  <a:spcPct val="0"/>
                </a:spcAft>
                <a:defRPr>
                  <a:solidFill>
                    <a:schemeClr val="tx1"/>
                  </a:solidFill>
                  <a:latin typeface="Arial" charset="0"/>
                </a:defRPr>
              </a:lvl7pPr>
              <a:lvl8pPr marL="2590800" defTabSz="609600" fontAlgn="base">
                <a:spcBef>
                  <a:spcPct val="0"/>
                </a:spcBef>
                <a:spcAft>
                  <a:spcPct val="0"/>
                </a:spcAft>
                <a:defRPr>
                  <a:solidFill>
                    <a:schemeClr val="tx1"/>
                  </a:solidFill>
                  <a:latin typeface="Arial" charset="0"/>
                </a:defRPr>
              </a:lvl8pPr>
              <a:lvl9pPr marL="3048000" defTabSz="609600" fontAlgn="base">
                <a:spcBef>
                  <a:spcPct val="0"/>
                </a:spcBef>
                <a:spcAft>
                  <a:spcPct val="0"/>
                </a:spcAft>
                <a:defRPr>
                  <a:solidFill>
                    <a:schemeClr val="tx1"/>
                  </a:solidFill>
                  <a:latin typeface="Arial" charset="0"/>
                </a:defRPr>
              </a:lvl9pPr>
            </a:lstStyle>
            <a:p>
              <a:pPr algn="ctr" eaLnBrk="1" hangingPunct="1">
                <a:spcBef>
                  <a:spcPct val="50000"/>
                </a:spcBef>
              </a:pPr>
              <a:r>
                <a:rPr lang="en-US" sz="1500" b="1" dirty="0"/>
                <a:t>Cell</a:t>
              </a:r>
            </a:p>
          </p:txBody>
        </p:sp>
        <p:grpSp>
          <p:nvGrpSpPr>
            <p:cNvPr id="516307" name="Group 211"/>
            <p:cNvGrpSpPr>
              <a:grpSpLocks/>
            </p:cNvGrpSpPr>
            <p:nvPr/>
          </p:nvGrpSpPr>
          <p:grpSpPr bwMode="auto">
            <a:xfrm>
              <a:off x="1373" y="1033"/>
              <a:ext cx="287" cy="1316"/>
              <a:chOff x="2194" y="942"/>
              <a:chExt cx="287" cy="1316"/>
            </a:xfrm>
          </p:grpSpPr>
          <p:sp>
            <p:nvSpPr>
              <p:cNvPr id="516308" name="AutoShape 212"/>
              <p:cNvSpPr>
                <a:spLocks noChangeArrowheads="1"/>
              </p:cNvSpPr>
              <p:nvPr/>
            </p:nvSpPr>
            <p:spPr bwMode="auto">
              <a:xfrm>
                <a:off x="2195" y="1976"/>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09" name="AutoShape 213"/>
              <p:cNvSpPr>
                <a:spLocks noChangeArrowheads="1"/>
              </p:cNvSpPr>
              <p:nvPr/>
            </p:nvSpPr>
            <p:spPr bwMode="auto">
              <a:xfrm>
                <a:off x="2198" y="1709"/>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10" name="AutoShape 214"/>
              <p:cNvSpPr>
                <a:spLocks noChangeArrowheads="1"/>
              </p:cNvSpPr>
              <p:nvPr/>
            </p:nvSpPr>
            <p:spPr bwMode="auto">
              <a:xfrm>
                <a:off x="2195" y="1453"/>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11" name="AutoShape 215"/>
              <p:cNvSpPr>
                <a:spLocks noChangeArrowheads="1"/>
              </p:cNvSpPr>
              <p:nvPr/>
            </p:nvSpPr>
            <p:spPr bwMode="auto">
              <a:xfrm>
                <a:off x="2194" y="1199"/>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16312" name="AutoShape 216"/>
              <p:cNvSpPr>
                <a:spLocks noChangeArrowheads="1"/>
              </p:cNvSpPr>
              <p:nvPr/>
            </p:nvSpPr>
            <p:spPr bwMode="auto">
              <a:xfrm>
                <a:off x="2194" y="942"/>
                <a:ext cx="283" cy="282"/>
              </a:xfrm>
              <a:prstGeom prst="cube">
                <a:avLst>
                  <a:gd name="adj" fmla="val 24995"/>
                </a:avLst>
              </a:prstGeom>
              <a:solidFill>
                <a:srgbClr val="FFFF99"/>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516313" name="Line 217"/>
            <p:cNvSpPr>
              <a:spLocks noChangeShapeType="1"/>
            </p:cNvSpPr>
            <p:nvPr/>
          </p:nvSpPr>
          <p:spPr bwMode="auto">
            <a:xfrm flipV="1">
              <a:off x="2344" y="2348"/>
              <a:ext cx="0" cy="137"/>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4" name="Line 218"/>
            <p:cNvSpPr>
              <a:spLocks noChangeShapeType="1"/>
            </p:cNvSpPr>
            <p:nvPr/>
          </p:nvSpPr>
          <p:spPr bwMode="auto">
            <a:xfrm flipH="1">
              <a:off x="2922" y="712"/>
              <a:ext cx="12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5" name="Line 219"/>
            <p:cNvSpPr>
              <a:spLocks noChangeShapeType="1"/>
            </p:cNvSpPr>
            <p:nvPr/>
          </p:nvSpPr>
          <p:spPr bwMode="auto">
            <a:xfrm flipH="1">
              <a:off x="2920" y="972"/>
              <a:ext cx="12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6" name="Line 220"/>
            <p:cNvSpPr>
              <a:spLocks noChangeShapeType="1"/>
            </p:cNvSpPr>
            <p:nvPr/>
          </p:nvSpPr>
          <p:spPr bwMode="auto">
            <a:xfrm flipH="1">
              <a:off x="2918" y="1232"/>
              <a:ext cx="12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7" name="Line 221"/>
            <p:cNvSpPr>
              <a:spLocks noChangeShapeType="1"/>
            </p:cNvSpPr>
            <p:nvPr/>
          </p:nvSpPr>
          <p:spPr bwMode="auto">
            <a:xfrm flipH="1">
              <a:off x="2922" y="1492"/>
              <a:ext cx="12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8" name="Line 222"/>
            <p:cNvSpPr>
              <a:spLocks noChangeShapeType="1"/>
            </p:cNvSpPr>
            <p:nvPr/>
          </p:nvSpPr>
          <p:spPr bwMode="auto">
            <a:xfrm flipH="1">
              <a:off x="2920" y="1752"/>
              <a:ext cx="12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19" name="Line 223"/>
            <p:cNvSpPr>
              <a:spLocks noChangeShapeType="1"/>
            </p:cNvSpPr>
            <p:nvPr/>
          </p:nvSpPr>
          <p:spPr bwMode="auto">
            <a:xfrm>
              <a:off x="1147" y="650"/>
              <a:ext cx="674"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0" name="Line 224"/>
            <p:cNvSpPr>
              <a:spLocks noChangeShapeType="1"/>
            </p:cNvSpPr>
            <p:nvPr/>
          </p:nvSpPr>
          <p:spPr bwMode="auto">
            <a:xfrm>
              <a:off x="1145" y="746"/>
              <a:ext cx="576"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1" name="Line 225"/>
            <p:cNvSpPr>
              <a:spLocks noChangeShapeType="1"/>
            </p:cNvSpPr>
            <p:nvPr/>
          </p:nvSpPr>
          <p:spPr bwMode="auto">
            <a:xfrm>
              <a:off x="1151" y="848"/>
              <a:ext cx="470"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2" name="Line 226"/>
            <p:cNvSpPr>
              <a:spLocks noChangeShapeType="1"/>
            </p:cNvSpPr>
            <p:nvPr/>
          </p:nvSpPr>
          <p:spPr bwMode="auto">
            <a:xfrm>
              <a:off x="1151" y="956"/>
              <a:ext cx="364"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3" name="Line 227"/>
            <p:cNvSpPr>
              <a:spLocks noChangeShapeType="1"/>
            </p:cNvSpPr>
            <p:nvPr/>
          </p:nvSpPr>
          <p:spPr bwMode="auto">
            <a:xfrm>
              <a:off x="1151" y="1064"/>
              <a:ext cx="258" cy="1"/>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4" name="Line 228"/>
            <p:cNvSpPr>
              <a:spLocks noChangeShapeType="1"/>
            </p:cNvSpPr>
            <p:nvPr/>
          </p:nvSpPr>
          <p:spPr bwMode="auto">
            <a:xfrm flipV="1">
              <a:off x="2054" y="2348"/>
              <a:ext cx="0" cy="137"/>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5" name="Line 229"/>
            <p:cNvSpPr>
              <a:spLocks noChangeShapeType="1"/>
            </p:cNvSpPr>
            <p:nvPr/>
          </p:nvSpPr>
          <p:spPr bwMode="auto">
            <a:xfrm flipV="1">
              <a:off x="1764" y="2348"/>
              <a:ext cx="0" cy="137"/>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516326" name="Line 230"/>
            <p:cNvSpPr>
              <a:spLocks noChangeShapeType="1"/>
            </p:cNvSpPr>
            <p:nvPr/>
          </p:nvSpPr>
          <p:spPr bwMode="auto">
            <a:xfrm flipV="1">
              <a:off x="1474" y="2348"/>
              <a:ext cx="0" cy="137"/>
            </a:xfrm>
            <a:prstGeom prst="line">
              <a:avLst/>
            </a:prstGeom>
            <a:noFill/>
            <a:ln w="38100">
              <a:solidFill>
                <a:srgbClr val="CC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spTree>
    <p:extLst>
      <p:ext uri="{BB962C8B-B14F-4D97-AF65-F5344CB8AC3E}">
        <p14:creationId xmlns:p14="http://schemas.microsoft.com/office/powerpoint/2010/main" val="3713787523"/>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529" y="1259087"/>
            <a:ext cx="2470451" cy="3203972"/>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121" y="1344812"/>
            <a:ext cx="2656092" cy="108227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22278" name="Group 38"/>
          <p:cNvGraphicFramePr>
            <a:graphicFrameLocks noGrp="1"/>
          </p:cNvGraphicFramePr>
          <p:nvPr/>
        </p:nvGraphicFramePr>
        <p:xfrm>
          <a:off x="1887350" y="2562821"/>
          <a:ext cx="2518051" cy="937580"/>
        </p:xfrm>
        <a:graphic>
          <a:graphicData uri="http://schemas.openxmlformats.org/drawingml/2006/table">
            <a:tbl>
              <a:tblPr/>
              <a:tblGrid>
                <a:gridCol w="2518051">
                  <a:extLst>
                    <a:ext uri="{9D8B030D-6E8A-4147-A177-3AD203B41FA5}">
                      <a16:colId xmlns:a16="http://schemas.microsoft.com/office/drawing/2014/main" val="20000"/>
                    </a:ext>
                  </a:extLst>
                </a:gridCol>
              </a:tblGrid>
              <a:tr h="233046">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Product</a:t>
                      </a:r>
                    </a:p>
                  </a:txBody>
                  <a:tcPr marL="68418" marR="68418" marT="30798" marB="30798"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EAE8E8"/>
                    </a:solidFill>
                  </a:tcPr>
                </a:tc>
                <a:extLst>
                  <a:ext uri="{0D108BD9-81ED-4DB2-BD59-A6C34878D82A}">
                    <a16:rowId xmlns:a16="http://schemas.microsoft.com/office/drawing/2014/main" val="10000"/>
                  </a:ext>
                </a:extLst>
              </a:tr>
              <a:tr h="235744">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TrailChef Water Bag </a:t>
                      </a:r>
                    </a:p>
                  </a:txBody>
                  <a:tcPr marL="68418" marR="68418" marT="30798" marB="30798"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046">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TrailChef Canteen </a:t>
                      </a:r>
                    </a:p>
                  </a:txBody>
                  <a:tcPr marL="68418" marR="68418" marT="30798" marB="30798"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5744">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TrailChef Kitchen Kit</a:t>
                      </a:r>
                    </a:p>
                  </a:txBody>
                  <a:tcPr marL="68418" marR="68418" marT="30798" marB="30798"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22277" name="Group 37"/>
          <p:cNvGraphicFramePr>
            <a:graphicFrameLocks noGrp="1"/>
          </p:cNvGraphicFramePr>
          <p:nvPr/>
        </p:nvGraphicFramePr>
        <p:xfrm>
          <a:off x="3562876" y="3836194"/>
          <a:ext cx="2484731" cy="835820"/>
        </p:xfrm>
        <a:graphic>
          <a:graphicData uri="http://schemas.openxmlformats.org/drawingml/2006/table">
            <a:tbl>
              <a:tblPr/>
              <a:tblGrid>
                <a:gridCol w="2484731">
                  <a:extLst>
                    <a:ext uri="{9D8B030D-6E8A-4147-A177-3AD203B41FA5}">
                      <a16:colId xmlns:a16="http://schemas.microsoft.com/office/drawing/2014/main" val="20000"/>
                    </a:ext>
                  </a:extLst>
                </a:gridCol>
              </a:tblGrid>
              <a:tr h="208955">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Product</a:t>
                      </a:r>
                    </a:p>
                  </a:txBody>
                  <a:tcPr marL="68418" marR="68418" marT="10256" marB="10256"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EAE8E8"/>
                    </a:solidFill>
                  </a:tcPr>
                </a:tc>
                <a:extLst>
                  <a:ext uri="{0D108BD9-81ED-4DB2-BD59-A6C34878D82A}">
                    <a16:rowId xmlns:a16="http://schemas.microsoft.com/office/drawing/2014/main" val="10000"/>
                  </a:ext>
                </a:extLst>
              </a:tr>
              <a:tr h="208955">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Aloe Relief </a:t>
                      </a:r>
                    </a:p>
                  </a:txBody>
                  <a:tcPr marL="68418" marR="68418" marT="10256" marB="10256"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955">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Astro Pilot </a:t>
                      </a:r>
                    </a:p>
                  </a:txBody>
                  <a:tcPr marL="68418" marR="68418" marT="10256" marB="10256"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8955">
                <a:tc>
                  <a:txBody>
                    <a:bodyPr/>
                    <a:lstStyle/>
                    <a:p>
                      <a:pPr marL="0" marR="0" lvl="0" indent="0" algn="l" defTabSz="609600" rtl="0" eaLnBrk="1" fontAlgn="base" latinLnBrk="0" hangingPunct="1">
                        <a:lnSpc>
                          <a:spcPct val="100000"/>
                        </a:lnSpc>
                        <a:spcBef>
                          <a:spcPct val="30000"/>
                        </a:spcBef>
                        <a:spcAft>
                          <a:spcPct val="0"/>
                        </a:spcAft>
                        <a:buClr>
                          <a:schemeClr val="tx1"/>
                        </a:buClr>
                        <a:buSzTx/>
                        <a:buFont typeface="Wingdings" pitchFamily="2" charset="2"/>
                        <a:buNone/>
                        <a:tabLst/>
                      </a:pPr>
                      <a:r>
                        <a:rPr kumimoji="0" lang="en-US" sz="1100" b="0" i="0" u="none" strike="noStrike" cap="none" normalizeH="0" baseline="0" dirty="0">
                          <a:ln>
                            <a:noFill/>
                          </a:ln>
                          <a:solidFill>
                            <a:schemeClr val="tx1"/>
                          </a:solidFill>
                          <a:effectLst/>
                          <a:latin typeface="Tahoma" pitchFamily="34" charset="0"/>
                        </a:rPr>
                        <a:t>Auto Pilot</a:t>
                      </a:r>
                    </a:p>
                  </a:txBody>
                  <a:tcPr marL="68418" marR="68418" marT="10256" marB="10256"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22269" name="AutoShape 29"/>
          <p:cNvSpPr>
            <a:spLocks/>
          </p:cNvSpPr>
          <p:nvPr/>
        </p:nvSpPr>
        <p:spPr bwMode="auto">
          <a:xfrm>
            <a:off x="1575568" y="2807494"/>
            <a:ext cx="311782" cy="660797"/>
          </a:xfrm>
          <a:prstGeom prst="leftBrace">
            <a:avLst>
              <a:gd name="adj1" fmla="val 23537"/>
              <a:gd name="adj2" fmla="val 50000"/>
            </a:avLst>
          </a:prstGeom>
          <a:noFill/>
          <a:ln w="38100">
            <a:solidFill>
              <a:srgbClr val="CF2124"/>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476" tIns="62238" rIns="124476" bIns="62238" anchor="ctr"/>
          <a:lstStyle/>
          <a:p>
            <a:endParaRPr lang="en-US" dirty="0"/>
          </a:p>
        </p:txBody>
      </p:sp>
      <p:sp>
        <p:nvSpPr>
          <p:cNvPr id="522270" name="Text Box 30"/>
          <p:cNvSpPr txBox="1">
            <a:spLocks noChangeArrowheads="1"/>
          </p:cNvSpPr>
          <p:nvPr/>
        </p:nvSpPr>
        <p:spPr bwMode="auto">
          <a:xfrm>
            <a:off x="6598887" y="921544"/>
            <a:ext cx="1491653" cy="38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251" tIns="62126" rIns="124251" bIns="62126">
            <a:spAutoFit/>
          </a:bodyPr>
          <a:lstStyle/>
          <a:p>
            <a:pPr algn="ctr">
              <a:spcBef>
                <a:spcPct val="30000"/>
              </a:spcBef>
              <a:buClr>
                <a:srgbClr val="CC0000"/>
              </a:buClr>
              <a:buFont typeface="Wingdings" pitchFamily="2" charset="2"/>
              <a:buNone/>
            </a:pPr>
            <a:r>
              <a:rPr lang="en-US" sz="1900" b="1" dirty="0">
                <a:solidFill>
                  <a:srgbClr val="0000CC"/>
                </a:solidFill>
                <a:latin typeface="Tahoma" pitchFamily="34" charset="0"/>
              </a:rPr>
              <a:t>Relational</a:t>
            </a:r>
          </a:p>
        </p:txBody>
      </p:sp>
      <p:sp>
        <p:nvSpPr>
          <p:cNvPr id="522271" name="Text Box 31"/>
          <p:cNvSpPr txBox="1">
            <a:spLocks noChangeArrowheads="1"/>
          </p:cNvSpPr>
          <p:nvPr/>
        </p:nvSpPr>
        <p:spPr bwMode="auto">
          <a:xfrm>
            <a:off x="1060718" y="1028700"/>
            <a:ext cx="1624702" cy="38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251" tIns="62126" rIns="124251" bIns="62126">
            <a:spAutoFit/>
          </a:bodyPr>
          <a:lstStyle/>
          <a:p>
            <a:pPr algn="ctr">
              <a:spcBef>
                <a:spcPct val="30000"/>
              </a:spcBef>
              <a:buClr>
                <a:srgbClr val="CC0000"/>
              </a:buClr>
              <a:buFont typeface="Wingdings" pitchFamily="2" charset="2"/>
              <a:buNone/>
            </a:pPr>
            <a:r>
              <a:rPr lang="en-US" sz="1900" b="1" dirty="0">
                <a:solidFill>
                  <a:srgbClr val="0000CC"/>
                </a:solidFill>
                <a:latin typeface="Tahoma" pitchFamily="34" charset="0"/>
              </a:rPr>
              <a:t>OLAP/DMR</a:t>
            </a:r>
          </a:p>
        </p:txBody>
      </p:sp>
      <p:sp>
        <p:nvSpPr>
          <p:cNvPr id="522272" name="Text Box 32"/>
          <p:cNvSpPr txBox="1">
            <a:spLocks noChangeArrowheads="1"/>
          </p:cNvSpPr>
          <p:nvPr/>
        </p:nvSpPr>
        <p:spPr bwMode="auto">
          <a:xfrm>
            <a:off x="263008" y="2946797"/>
            <a:ext cx="1247092" cy="38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097" tIns="62126" rIns="61097" bIns="62126">
            <a:spAutoFit/>
          </a:bodyPr>
          <a:lstStyle/>
          <a:p>
            <a:pPr algn="ctr">
              <a:spcBef>
                <a:spcPct val="30000"/>
              </a:spcBef>
              <a:buClr>
                <a:srgbClr val="CC0000"/>
              </a:buClr>
              <a:buFont typeface="Wingdings" pitchFamily="2" charset="2"/>
              <a:buNone/>
            </a:pPr>
            <a:r>
              <a:rPr lang="en-US" sz="1900" b="1" dirty="0">
                <a:solidFill>
                  <a:srgbClr val="0000CC"/>
                </a:solidFill>
                <a:latin typeface="Tahoma" pitchFamily="34" charset="0"/>
              </a:rPr>
              <a:t>Members</a:t>
            </a:r>
          </a:p>
        </p:txBody>
      </p:sp>
      <p:sp>
        <p:nvSpPr>
          <p:cNvPr id="522273" name="Text Box 33"/>
          <p:cNvSpPr txBox="1">
            <a:spLocks noChangeArrowheads="1"/>
          </p:cNvSpPr>
          <p:nvPr/>
        </p:nvSpPr>
        <p:spPr bwMode="auto">
          <a:xfrm>
            <a:off x="2061609" y="4195168"/>
            <a:ext cx="1060446" cy="38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251" tIns="62126" rIns="124251" bIns="62126">
            <a:spAutoFit/>
          </a:bodyPr>
          <a:lstStyle/>
          <a:p>
            <a:pPr algn="ctr">
              <a:spcBef>
                <a:spcPct val="30000"/>
              </a:spcBef>
              <a:buClr>
                <a:srgbClr val="CC0000"/>
              </a:buClr>
              <a:buFont typeface="Wingdings" pitchFamily="2" charset="2"/>
              <a:buNone/>
            </a:pPr>
            <a:r>
              <a:rPr lang="en-US" sz="1900" b="1" dirty="0">
                <a:solidFill>
                  <a:srgbClr val="0000CC"/>
                </a:solidFill>
                <a:latin typeface="Tahoma" pitchFamily="34" charset="0"/>
              </a:rPr>
              <a:t>Values</a:t>
            </a:r>
          </a:p>
        </p:txBody>
      </p:sp>
      <p:cxnSp>
        <p:nvCxnSpPr>
          <p:cNvPr id="522274" name="AutoShape 34"/>
          <p:cNvCxnSpPr>
            <a:cxnSpLocks noChangeShapeType="1"/>
          </p:cNvCxnSpPr>
          <p:nvPr/>
        </p:nvCxnSpPr>
        <p:spPr bwMode="auto">
          <a:xfrm>
            <a:off x="1492268" y="1464469"/>
            <a:ext cx="1654106" cy="1098352"/>
          </a:xfrm>
          <a:prstGeom prst="bentConnector2">
            <a:avLst/>
          </a:prstGeom>
          <a:noFill/>
          <a:ln w="38100">
            <a:solidFill>
              <a:srgbClr val="CF2124"/>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2275" name="AutoShape 35"/>
          <p:cNvSpPr>
            <a:spLocks/>
          </p:cNvSpPr>
          <p:nvPr/>
        </p:nvSpPr>
        <p:spPr bwMode="auto">
          <a:xfrm>
            <a:off x="3243955" y="4070153"/>
            <a:ext cx="311781" cy="587573"/>
          </a:xfrm>
          <a:prstGeom prst="leftBrace">
            <a:avLst>
              <a:gd name="adj1" fmla="val 20929"/>
              <a:gd name="adj2" fmla="val 50000"/>
            </a:avLst>
          </a:prstGeom>
          <a:noFill/>
          <a:ln w="38100">
            <a:solidFill>
              <a:srgbClr val="CF2124"/>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476" tIns="62238" rIns="124476" bIns="62238" anchor="ctr"/>
          <a:lstStyle/>
          <a:p>
            <a:endParaRPr lang="en-US" dirty="0"/>
          </a:p>
        </p:txBody>
      </p:sp>
      <p:cxnSp>
        <p:nvCxnSpPr>
          <p:cNvPr id="522276" name="AutoShape 36"/>
          <p:cNvCxnSpPr>
            <a:cxnSpLocks noChangeShapeType="1"/>
          </p:cNvCxnSpPr>
          <p:nvPr/>
        </p:nvCxnSpPr>
        <p:spPr bwMode="auto">
          <a:xfrm rot="10800000" flipV="1">
            <a:off x="4805243" y="2009180"/>
            <a:ext cx="1918288" cy="1719857"/>
          </a:xfrm>
          <a:prstGeom prst="bentConnector2">
            <a:avLst/>
          </a:prstGeom>
          <a:noFill/>
          <a:ln w="38100">
            <a:solidFill>
              <a:srgbClr val="CF2124"/>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2279" name="Rectangle 39"/>
          <p:cNvSpPr>
            <a:spLocks noGrp="1" noChangeArrowheads="1"/>
          </p:cNvSpPr>
          <p:nvPr>
            <p:ph type="title"/>
          </p:nvPr>
        </p:nvSpPr>
        <p:spPr/>
        <p:txBody>
          <a:bodyPr/>
          <a:lstStyle/>
          <a:p>
            <a:r>
              <a:rPr lang="it-IT" dirty="0"/>
              <a:t>Entities in Different Data Structures</a:t>
            </a:r>
            <a:endParaRPr lang="en-US" dirty="0"/>
          </a:p>
        </p:txBody>
      </p:sp>
      <p:sp>
        <p:nvSpPr>
          <p:cNvPr id="15" name="Rounded Rectangular Callout 14"/>
          <p:cNvSpPr/>
          <p:nvPr/>
        </p:nvSpPr>
        <p:spPr bwMode="auto">
          <a:xfrm>
            <a:off x="3212956" y="595436"/>
            <a:ext cx="2025225" cy="1087334"/>
          </a:xfrm>
          <a:prstGeom prst="wedgeRoundRectCallout">
            <a:avLst>
              <a:gd name="adj1" fmla="val -75203"/>
              <a:gd name="adj2" fmla="val -60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85000" lnSpcReduction="10000"/>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a:ln>
                  <a:noFill/>
                </a:ln>
                <a:solidFill>
                  <a:srgbClr val="191919"/>
                </a:solidFill>
                <a:effectLst/>
                <a:latin typeface="HelvNeue Light for IBM" pitchFamily="34" charset="0"/>
              </a:rPr>
              <a:t>Extend dimensional capabilities to relational data sources</a:t>
            </a:r>
          </a:p>
        </p:txBody>
      </p:sp>
    </p:spTree>
    <p:extLst>
      <p:ext uri="{BB962C8B-B14F-4D97-AF65-F5344CB8AC3E}">
        <p14:creationId xmlns:p14="http://schemas.microsoft.com/office/powerpoint/2010/main" val="3267584556"/>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379" name="Group 115"/>
          <p:cNvGrpSpPr>
            <a:grpSpLocks/>
          </p:cNvGrpSpPr>
          <p:nvPr/>
        </p:nvGrpSpPr>
        <p:grpSpPr bwMode="auto">
          <a:xfrm>
            <a:off x="271321" y="1316236"/>
            <a:ext cx="4026977" cy="3407568"/>
            <a:chOff x="79" y="805"/>
            <a:chExt cx="1692" cy="1908"/>
          </a:xfrm>
        </p:grpSpPr>
        <p:sp>
          <p:nvSpPr>
            <p:cNvPr id="139268" name="Text Box 4"/>
            <p:cNvSpPr txBox="1">
              <a:spLocks noChangeArrowheads="1"/>
            </p:cNvSpPr>
            <p:nvPr/>
          </p:nvSpPr>
          <p:spPr bwMode="auto">
            <a:xfrm>
              <a:off x="248" y="805"/>
              <a:ext cx="137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609600">
                <a:defRPr>
                  <a:solidFill>
                    <a:schemeClr val="tx1"/>
                  </a:solidFill>
                  <a:latin typeface="Arial" charset="0"/>
                </a:defRPr>
              </a:lvl1pPr>
              <a:lvl2pPr defTabSz="609600">
                <a:defRPr>
                  <a:solidFill>
                    <a:schemeClr val="tx1"/>
                  </a:solidFill>
                  <a:latin typeface="Arial" charset="0"/>
                </a:defRPr>
              </a:lvl2pPr>
              <a:lvl3pPr defTabSz="609600">
                <a:defRPr>
                  <a:solidFill>
                    <a:schemeClr val="tx1"/>
                  </a:solidFill>
                  <a:latin typeface="Arial" charset="0"/>
                </a:defRPr>
              </a:lvl3pPr>
              <a:lvl4pPr defTabSz="609600">
                <a:defRPr>
                  <a:solidFill>
                    <a:schemeClr val="tx1"/>
                  </a:solidFill>
                  <a:latin typeface="Arial" charset="0"/>
                </a:defRPr>
              </a:lvl4pPr>
              <a:lvl5pPr defTabSz="609600">
                <a:defRPr>
                  <a:solidFill>
                    <a:schemeClr val="tx1"/>
                  </a:solidFill>
                  <a:latin typeface="Arial" charset="0"/>
                </a:defRPr>
              </a:lvl5pPr>
              <a:lvl6pPr defTabSz="609600" fontAlgn="base">
                <a:spcBef>
                  <a:spcPct val="0"/>
                </a:spcBef>
                <a:spcAft>
                  <a:spcPct val="0"/>
                </a:spcAft>
                <a:defRPr>
                  <a:solidFill>
                    <a:schemeClr val="tx1"/>
                  </a:solidFill>
                  <a:latin typeface="Arial" charset="0"/>
                </a:defRPr>
              </a:lvl6pPr>
              <a:lvl7pPr defTabSz="609600" fontAlgn="base">
                <a:spcBef>
                  <a:spcPct val="0"/>
                </a:spcBef>
                <a:spcAft>
                  <a:spcPct val="0"/>
                </a:spcAft>
                <a:defRPr>
                  <a:solidFill>
                    <a:schemeClr val="tx1"/>
                  </a:solidFill>
                  <a:latin typeface="Arial" charset="0"/>
                </a:defRPr>
              </a:lvl7pPr>
              <a:lvl8pPr defTabSz="609600" fontAlgn="base">
                <a:spcBef>
                  <a:spcPct val="0"/>
                </a:spcBef>
                <a:spcAft>
                  <a:spcPct val="0"/>
                </a:spcAft>
                <a:defRPr>
                  <a:solidFill>
                    <a:schemeClr val="tx1"/>
                  </a:solidFill>
                  <a:latin typeface="Arial" charset="0"/>
                </a:defRPr>
              </a:lvl8pPr>
              <a:lvl9pPr defTabSz="609600" fontAlgn="base">
                <a:spcBef>
                  <a:spcPct val="0"/>
                </a:spcBef>
                <a:spcAft>
                  <a:spcPct val="0"/>
                </a:spcAft>
                <a:defRPr>
                  <a:solidFill>
                    <a:schemeClr val="tx1"/>
                  </a:solidFill>
                  <a:latin typeface="Arial" charset="0"/>
                </a:defRPr>
              </a:lvl9pPr>
            </a:lstStyle>
            <a:p>
              <a:r>
                <a:rPr lang="en-US" sz="2100" b="1" dirty="0">
                  <a:solidFill>
                    <a:srgbClr val="0000CC"/>
                  </a:solidFill>
                </a:rPr>
                <a:t>Relational = Operational</a:t>
              </a:r>
            </a:p>
          </p:txBody>
        </p:sp>
        <p:sp>
          <p:nvSpPr>
            <p:cNvPr id="139298" name="Rectangle 34"/>
            <p:cNvSpPr>
              <a:spLocks noChangeArrowheads="1"/>
            </p:cNvSpPr>
            <p:nvPr/>
          </p:nvSpPr>
          <p:spPr bwMode="auto">
            <a:xfrm>
              <a:off x="123" y="1005"/>
              <a:ext cx="485" cy="29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Customer Type</a:t>
              </a:r>
              <a:endParaRPr lang="en-US" sz="1600" b="1" dirty="0">
                <a:solidFill>
                  <a:srgbClr val="0000CC"/>
                </a:solidFill>
                <a:latin typeface="Tahoma" pitchFamily="34" charset="0"/>
              </a:endParaRPr>
            </a:p>
          </p:txBody>
        </p:sp>
        <p:sp>
          <p:nvSpPr>
            <p:cNvPr id="139299" name="Rectangle 35"/>
            <p:cNvSpPr>
              <a:spLocks noChangeArrowheads="1"/>
            </p:cNvSpPr>
            <p:nvPr/>
          </p:nvSpPr>
          <p:spPr bwMode="auto">
            <a:xfrm>
              <a:off x="79" y="1500"/>
              <a:ext cx="510" cy="284"/>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Customer</a:t>
              </a:r>
            </a:p>
          </p:txBody>
        </p:sp>
        <p:sp>
          <p:nvSpPr>
            <p:cNvPr id="139303" name="Rectangle 39"/>
            <p:cNvSpPr>
              <a:spLocks noChangeArrowheads="1"/>
            </p:cNvSpPr>
            <p:nvPr/>
          </p:nvSpPr>
          <p:spPr bwMode="auto">
            <a:xfrm>
              <a:off x="675" y="1960"/>
              <a:ext cx="439" cy="290"/>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Order Header</a:t>
              </a:r>
            </a:p>
          </p:txBody>
        </p:sp>
        <p:sp>
          <p:nvSpPr>
            <p:cNvPr id="139306" name="Rectangle 42"/>
            <p:cNvSpPr>
              <a:spLocks noChangeArrowheads="1"/>
            </p:cNvSpPr>
            <p:nvPr/>
          </p:nvSpPr>
          <p:spPr bwMode="auto">
            <a:xfrm>
              <a:off x="675" y="1014"/>
              <a:ext cx="439" cy="290"/>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Sales Area</a:t>
              </a:r>
            </a:p>
          </p:txBody>
        </p:sp>
        <p:sp>
          <p:nvSpPr>
            <p:cNvPr id="139309" name="Rectangle 45"/>
            <p:cNvSpPr>
              <a:spLocks noChangeArrowheads="1"/>
            </p:cNvSpPr>
            <p:nvPr/>
          </p:nvSpPr>
          <p:spPr bwMode="auto">
            <a:xfrm>
              <a:off x="675" y="1498"/>
              <a:ext cx="439" cy="289"/>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Sales Rep</a:t>
              </a:r>
            </a:p>
          </p:txBody>
        </p:sp>
        <p:sp>
          <p:nvSpPr>
            <p:cNvPr id="139312" name="Rectangle 48"/>
            <p:cNvSpPr>
              <a:spLocks noChangeArrowheads="1"/>
            </p:cNvSpPr>
            <p:nvPr/>
          </p:nvSpPr>
          <p:spPr bwMode="auto">
            <a:xfrm>
              <a:off x="670" y="2423"/>
              <a:ext cx="439" cy="290"/>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Order Detail</a:t>
              </a:r>
            </a:p>
          </p:txBody>
        </p:sp>
        <p:sp>
          <p:nvSpPr>
            <p:cNvPr id="139315" name="Rectangle 51"/>
            <p:cNvSpPr>
              <a:spLocks noChangeArrowheads="1"/>
            </p:cNvSpPr>
            <p:nvPr/>
          </p:nvSpPr>
          <p:spPr bwMode="auto">
            <a:xfrm>
              <a:off x="1334" y="1014"/>
              <a:ext cx="437" cy="290"/>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Product Line</a:t>
              </a:r>
            </a:p>
          </p:txBody>
        </p:sp>
        <p:sp>
          <p:nvSpPr>
            <p:cNvPr id="139318" name="Rectangle 54"/>
            <p:cNvSpPr>
              <a:spLocks noChangeArrowheads="1"/>
            </p:cNvSpPr>
            <p:nvPr/>
          </p:nvSpPr>
          <p:spPr bwMode="auto">
            <a:xfrm>
              <a:off x="1334" y="1498"/>
              <a:ext cx="437" cy="289"/>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Product Type</a:t>
              </a:r>
            </a:p>
          </p:txBody>
        </p:sp>
        <p:sp>
          <p:nvSpPr>
            <p:cNvPr id="139321" name="Rectangle 57"/>
            <p:cNvSpPr>
              <a:spLocks noChangeArrowheads="1"/>
            </p:cNvSpPr>
            <p:nvPr/>
          </p:nvSpPr>
          <p:spPr bwMode="auto">
            <a:xfrm>
              <a:off x="1334" y="1959"/>
              <a:ext cx="437" cy="290"/>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Product</a:t>
              </a:r>
            </a:p>
          </p:txBody>
        </p:sp>
        <p:sp>
          <p:nvSpPr>
            <p:cNvPr id="139323" name="Freeform 59"/>
            <p:cNvSpPr>
              <a:spLocks/>
            </p:cNvSpPr>
            <p:nvPr/>
          </p:nvSpPr>
          <p:spPr bwMode="auto">
            <a:xfrm>
              <a:off x="337" y="1787"/>
              <a:ext cx="338" cy="313"/>
            </a:xfrm>
            <a:custGeom>
              <a:avLst/>
              <a:gdLst>
                <a:gd name="T0" fmla="*/ 0 w 523"/>
                <a:gd name="T1" fmla="*/ 0 h 623"/>
                <a:gd name="T2" fmla="*/ 0 w 523"/>
                <a:gd name="T3" fmla="*/ 623 h 623"/>
                <a:gd name="T4" fmla="*/ 523 w 523"/>
                <a:gd name="T5" fmla="*/ 623 h 623"/>
              </a:gdLst>
              <a:ahLst/>
              <a:cxnLst>
                <a:cxn ang="0">
                  <a:pos x="T0" y="T1"/>
                </a:cxn>
                <a:cxn ang="0">
                  <a:pos x="T2" y="T3"/>
                </a:cxn>
                <a:cxn ang="0">
                  <a:pos x="T4" y="T5"/>
                </a:cxn>
              </a:cxnLst>
              <a:rect l="0" t="0" r="r" b="b"/>
              <a:pathLst>
                <a:path w="523" h="623">
                  <a:moveTo>
                    <a:pt x="0" y="0"/>
                  </a:moveTo>
                  <a:lnTo>
                    <a:pt x="0" y="623"/>
                  </a:lnTo>
                  <a:lnTo>
                    <a:pt x="523" y="623"/>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9324" name="Line 60"/>
            <p:cNvSpPr>
              <a:spLocks noChangeShapeType="1"/>
            </p:cNvSpPr>
            <p:nvPr/>
          </p:nvSpPr>
          <p:spPr bwMode="auto">
            <a:xfrm flipH="1">
              <a:off x="894" y="1304"/>
              <a:ext cx="1" cy="19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9325" name="Line 61"/>
            <p:cNvSpPr>
              <a:spLocks noChangeShapeType="1"/>
            </p:cNvSpPr>
            <p:nvPr/>
          </p:nvSpPr>
          <p:spPr bwMode="auto">
            <a:xfrm>
              <a:off x="895" y="1787"/>
              <a:ext cx="1" cy="17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9326" name="Line 62"/>
            <p:cNvSpPr>
              <a:spLocks noChangeShapeType="1"/>
            </p:cNvSpPr>
            <p:nvPr/>
          </p:nvSpPr>
          <p:spPr bwMode="auto">
            <a:xfrm>
              <a:off x="895" y="2250"/>
              <a:ext cx="1" cy="17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9327" name="Line 63"/>
            <p:cNvSpPr>
              <a:spLocks noChangeShapeType="1"/>
            </p:cNvSpPr>
            <p:nvPr/>
          </p:nvSpPr>
          <p:spPr bwMode="auto">
            <a:xfrm flipH="1">
              <a:off x="1551" y="1787"/>
              <a:ext cx="1" cy="17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9328" name="Freeform 64"/>
            <p:cNvSpPr>
              <a:spLocks/>
            </p:cNvSpPr>
            <p:nvPr/>
          </p:nvSpPr>
          <p:spPr bwMode="auto">
            <a:xfrm>
              <a:off x="1110" y="2245"/>
              <a:ext cx="442" cy="318"/>
            </a:xfrm>
            <a:custGeom>
              <a:avLst/>
              <a:gdLst>
                <a:gd name="T0" fmla="*/ 719 w 719"/>
                <a:gd name="T1" fmla="*/ 0 h 622"/>
                <a:gd name="T2" fmla="*/ 719 w 719"/>
                <a:gd name="T3" fmla="*/ 622 h 622"/>
                <a:gd name="T4" fmla="*/ 0 w 719"/>
                <a:gd name="T5" fmla="*/ 622 h 622"/>
              </a:gdLst>
              <a:ahLst/>
              <a:cxnLst>
                <a:cxn ang="0">
                  <a:pos x="T0" y="T1"/>
                </a:cxn>
                <a:cxn ang="0">
                  <a:pos x="T2" y="T3"/>
                </a:cxn>
                <a:cxn ang="0">
                  <a:pos x="T4" y="T5"/>
                </a:cxn>
              </a:cxnLst>
              <a:rect l="0" t="0" r="r" b="b"/>
              <a:pathLst>
                <a:path w="719" h="622">
                  <a:moveTo>
                    <a:pt x="719" y="0"/>
                  </a:moveTo>
                  <a:lnTo>
                    <a:pt x="719" y="622"/>
                  </a:lnTo>
                  <a:lnTo>
                    <a:pt x="0" y="62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9329" name="Text Box 65"/>
            <p:cNvSpPr txBox="1">
              <a:spLocks noChangeArrowheads="1"/>
            </p:cNvSpPr>
            <p:nvPr/>
          </p:nvSpPr>
          <p:spPr bwMode="auto">
            <a:xfrm>
              <a:off x="284" y="1280"/>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0" name="Text Box 66"/>
            <p:cNvSpPr txBox="1">
              <a:spLocks noChangeArrowheads="1"/>
            </p:cNvSpPr>
            <p:nvPr/>
          </p:nvSpPr>
          <p:spPr bwMode="auto">
            <a:xfrm>
              <a:off x="851" y="1279"/>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1" name="Text Box 67"/>
            <p:cNvSpPr txBox="1">
              <a:spLocks noChangeArrowheads="1"/>
            </p:cNvSpPr>
            <p:nvPr/>
          </p:nvSpPr>
          <p:spPr bwMode="auto">
            <a:xfrm>
              <a:off x="712" y="1392"/>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32" name="Text Box 68"/>
            <p:cNvSpPr txBox="1">
              <a:spLocks noChangeArrowheads="1"/>
            </p:cNvSpPr>
            <p:nvPr/>
          </p:nvSpPr>
          <p:spPr bwMode="auto">
            <a:xfrm>
              <a:off x="1506" y="1279"/>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3" name="Text Box 69"/>
            <p:cNvSpPr txBox="1">
              <a:spLocks noChangeArrowheads="1"/>
            </p:cNvSpPr>
            <p:nvPr/>
          </p:nvSpPr>
          <p:spPr bwMode="auto">
            <a:xfrm>
              <a:off x="1364" y="1394"/>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34" name="Text Box 70"/>
            <p:cNvSpPr txBox="1">
              <a:spLocks noChangeArrowheads="1"/>
            </p:cNvSpPr>
            <p:nvPr/>
          </p:nvSpPr>
          <p:spPr bwMode="auto">
            <a:xfrm>
              <a:off x="296" y="1766"/>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5" name="Text Box 71"/>
            <p:cNvSpPr txBox="1">
              <a:spLocks noChangeArrowheads="1"/>
            </p:cNvSpPr>
            <p:nvPr/>
          </p:nvSpPr>
          <p:spPr bwMode="auto">
            <a:xfrm>
              <a:off x="494" y="2079"/>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36" name="Text Box 72"/>
            <p:cNvSpPr txBox="1">
              <a:spLocks noChangeArrowheads="1"/>
            </p:cNvSpPr>
            <p:nvPr/>
          </p:nvSpPr>
          <p:spPr bwMode="auto">
            <a:xfrm>
              <a:off x="853" y="1759"/>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7" name="Text Box 73"/>
            <p:cNvSpPr txBox="1">
              <a:spLocks noChangeArrowheads="1"/>
            </p:cNvSpPr>
            <p:nvPr/>
          </p:nvSpPr>
          <p:spPr bwMode="auto">
            <a:xfrm>
              <a:off x="705" y="1856"/>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38" name="Text Box 74"/>
            <p:cNvSpPr txBox="1">
              <a:spLocks noChangeArrowheads="1"/>
            </p:cNvSpPr>
            <p:nvPr/>
          </p:nvSpPr>
          <p:spPr bwMode="auto">
            <a:xfrm>
              <a:off x="1511" y="1759"/>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39" name="Text Box 75"/>
            <p:cNvSpPr txBox="1">
              <a:spLocks noChangeArrowheads="1"/>
            </p:cNvSpPr>
            <p:nvPr/>
          </p:nvSpPr>
          <p:spPr bwMode="auto">
            <a:xfrm>
              <a:off x="1365" y="1856"/>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40" name="Text Box 76"/>
            <p:cNvSpPr txBox="1">
              <a:spLocks noChangeArrowheads="1"/>
            </p:cNvSpPr>
            <p:nvPr/>
          </p:nvSpPr>
          <p:spPr bwMode="auto">
            <a:xfrm>
              <a:off x="853" y="2235"/>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41" name="Text Box 77"/>
            <p:cNvSpPr txBox="1">
              <a:spLocks noChangeArrowheads="1"/>
            </p:cNvSpPr>
            <p:nvPr/>
          </p:nvSpPr>
          <p:spPr bwMode="auto">
            <a:xfrm>
              <a:off x="703" y="2314"/>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42" name="Text Box 78"/>
            <p:cNvSpPr txBox="1">
              <a:spLocks noChangeArrowheads="1"/>
            </p:cNvSpPr>
            <p:nvPr/>
          </p:nvSpPr>
          <p:spPr bwMode="auto">
            <a:xfrm>
              <a:off x="1380" y="2230"/>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43" name="Text Box 79"/>
            <p:cNvSpPr txBox="1">
              <a:spLocks noChangeArrowheads="1"/>
            </p:cNvSpPr>
            <p:nvPr/>
          </p:nvSpPr>
          <p:spPr bwMode="auto">
            <a:xfrm>
              <a:off x="1067" y="2542"/>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44" name="Line 80"/>
            <p:cNvSpPr>
              <a:spLocks noChangeShapeType="1"/>
            </p:cNvSpPr>
            <p:nvPr/>
          </p:nvSpPr>
          <p:spPr bwMode="auto">
            <a:xfrm>
              <a:off x="1549" y="1305"/>
              <a:ext cx="0" cy="19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139345" name="Group 81"/>
            <p:cNvGrpSpPr>
              <a:grpSpLocks/>
            </p:cNvGrpSpPr>
            <p:nvPr/>
          </p:nvGrpSpPr>
          <p:grpSpPr bwMode="auto">
            <a:xfrm>
              <a:off x="141" y="1301"/>
              <a:ext cx="182" cy="218"/>
              <a:chOff x="2149" y="1109"/>
              <a:chExt cx="182" cy="218"/>
            </a:xfrm>
          </p:grpSpPr>
          <p:sp>
            <p:nvSpPr>
              <p:cNvPr id="139346" name="Text Box 82"/>
              <p:cNvSpPr txBox="1">
                <a:spLocks noChangeArrowheads="1"/>
              </p:cNvSpPr>
              <p:nvPr/>
            </p:nvSpPr>
            <p:spPr bwMode="auto">
              <a:xfrm>
                <a:off x="2149" y="1206"/>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1..n</a:t>
                </a:r>
              </a:p>
            </p:txBody>
          </p:sp>
          <p:sp>
            <p:nvSpPr>
              <p:cNvPr id="139347" name="Line 83"/>
              <p:cNvSpPr>
                <a:spLocks noChangeShapeType="1"/>
              </p:cNvSpPr>
              <p:nvPr/>
            </p:nvSpPr>
            <p:spPr bwMode="auto">
              <a:xfrm>
                <a:off x="2330" y="1109"/>
                <a:ext cx="1" cy="19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grpSp>
        <p:nvGrpSpPr>
          <p:cNvPr id="139380" name="Group 116"/>
          <p:cNvGrpSpPr>
            <a:grpSpLocks/>
          </p:cNvGrpSpPr>
          <p:nvPr/>
        </p:nvGrpSpPr>
        <p:grpSpPr bwMode="auto">
          <a:xfrm>
            <a:off x="4776682" y="1376959"/>
            <a:ext cx="4126938" cy="2573535"/>
            <a:chOff x="2006" y="814"/>
            <a:chExt cx="1734" cy="1441"/>
          </a:xfrm>
        </p:grpSpPr>
        <p:sp>
          <p:nvSpPr>
            <p:cNvPr id="139350" name="Text Box 86"/>
            <p:cNvSpPr txBox="1">
              <a:spLocks noChangeArrowheads="1"/>
            </p:cNvSpPr>
            <p:nvPr/>
          </p:nvSpPr>
          <p:spPr bwMode="auto">
            <a:xfrm>
              <a:off x="2185" y="814"/>
              <a:ext cx="142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8" tIns="45714" rIns="91428" bIns="45714">
              <a:spAutoFit/>
            </a:bodyPr>
            <a:lstStyle>
              <a:lvl1pPr defTabSz="609600">
                <a:defRPr>
                  <a:solidFill>
                    <a:schemeClr val="tx1"/>
                  </a:solidFill>
                  <a:latin typeface="Arial" charset="0"/>
                </a:defRPr>
              </a:lvl1pPr>
              <a:lvl2pPr defTabSz="609600">
                <a:defRPr>
                  <a:solidFill>
                    <a:schemeClr val="tx1"/>
                  </a:solidFill>
                  <a:latin typeface="Arial" charset="0"/>
                </a:defRPr>
              </a:lvl2pPr>
              <a:lvl3pPr defTabSz="609600">
                <a:defRPr>
                  <a:solidFill>
                    <a:schemeClr val="tx1"/>
                  </a:solidFill>
                  <a:latin typeface="Arial" charset="0"/>
                </a:defRPr>
              </a:lvl3pPr>
              <a:lvl4pPr defTabSz="609600">
                <a:defRPr>
                  <a:solidFill>
                    <a:schemeClr val="tx1"/>
                  </a:solidFill>
                  <a:latin typeface="Arial" charset="0"/>
                </a:defRPr>
              </a:lvl4pPr>
              <a:lvl5pPr defTabSz="609600">
                <a:defRPr>
                  <a:solidFill>
                    <a:schemeClr val="tx1"/>
                  </a:solidFill>
                  <a:latin typeface="Arial" charset="0"/>
                </a:defRPr>
              </a:lvl5pPr>
              <a:lvl6pPr defTabSz="609600" fontAlgn="base">
                <a:spcBef>
                  <a:spcPct val="0"/>
                </a:spcBef>
                <a:spcAft>
                  <a:spcPct val="0"/>
                </a:spcAft>
                <a:defRPr>
                  <a:solidFill>
                    <a:schemeClr val="tx1"/>
                  </a:solidFill>
                  <a:latin typeface="Arial" charset="0"/>
                </a:defRPr>
              </a:lvl6pPr>
              <a:lvl7pPr defTabSz="609600" fontAlgn="base">
                <a:spcBef>
                  <a:spcPct val="0"/>
                </a:spcBef>
                <a:spcAft>
                  <a:spcPct val="0"/>
                </a:spcAft>
                <a:defRPr>
                  <a:solidFill>
                    <a:schemeClr val="tx1"/>
                  </a:solidFill>
                  <a:latin typeface="Arial" charset="0"/>
                </a:defRPr>
              </a:lvl7pPr>
              <a:lvl8pPr defTabSz="609600" fontAlgn="base">
                <a:spcBef>
                  <a:spcPct val="0"/>
                </a:spcBef>
                <a:spcAft>
                  <a:spcPct val="0"/>
                </a:spcAft>
                <a:defRPr>
                  <a:solidFill>
                    <a:schemeClr val="tx1"/>
                  </a:solidFill>
                  <a:latin typeface="Arial" charset="0"/>
                </a:defRPr>
              </a:lvl8pPr>
              <a:lvl9pPr defTabSz="609600" fontAlgn="base">
                <a:spcBef>
                  <a:spcPct val="0"/>
                </a:spcBef>
                <a:spcAft>
                  <a:spcPct val="0"/>
                </a:spcAft>
                <a:defRPr>
                  <a:solidFill>
                    <a:schemeClr val="tx1"/>
                  </a:solidFill>
                  <a:latin typeface="Arial" charset="0"/>
                </a:defRPr>
              </a:lvl9pPr>
            </a:lstStyle>
            <a:p>
              <a:r>
                <a:rPr lang="en-US" sz="2100" b="1" dirty="0">
                  <a:solidFill>
                    <a:srgbClr val="0000CC"/>
                  </a:solidFill>
                </a:rPr>
                <a:t>Dimensional = Reporting</a:t>
              </a:r>
            </a:p>
          </p:txBody>
        </p:sp>
        <p:sp>
          <p:nvSpPr>
            <p:cNvPr id="139351" name="Line 87"/>
            <p:cNvSpPr>
              <a:spLocks noChangeShapeType="1"/>
            </p:cNvSpPr>
            <p:nvPr/>
          </p:nvSpPr>
          <p:spPr bwMode="auto">
            <a:xfrm>
              <a:off x="2911" y="1380"/>
              <a:ext cx="0" cy="147"/>
            </a:xfrm>
            <a:prstGeom prst="line">
              <a:avLst/>
            </a:prstGeom>
            <a:noFill/>
            <a:ln w="31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39352" name="Line 88"/>
            <p:cNvSpPr>
              <a:spLocks noChangeShapeType="1"/>
            </p:cNvSpPr>
            <p:nvPr/>
          </p:nvSpPr>
          <p:spPr bwMode="auto">
            <a:xfrm>
              <a:off x="2899" y="1815"/>
              <a:ext cx="0" cy="141"/>
            </a:xfrm>
            <a:prstGeom prst="line">
              <a:avLst/>
            </a:prstGeom>
            <a:noFill/>
            <a:ln w="31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39353" name="Rectangle 89"/>
            <p:cNvSpPr>
              <a:spLocks noChangeArrowheads="1"/>
            </p:cNvSpPr>
            <p:nvPr/>
          </p:nvSpPr>
          <p:spPr bwMode="auto">
            <a:xfrm>
              <a:off x="2690" y="1541"/>
              <a:ext cx="431" cy="28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Order Fact</a:t>
              </a:r>
            </a:p>
          </p:txBody>
        </p:sp>
        <p:sp>
          <p:nvSpPr>
            <p:cNvPr id="139356" name="Rectangle 92"/>
            <p:cNvSpPr>
              <a:spLocks noChangeArrowheads="1"/>
            </p:cNvSpPr>
            <p:nvPr/>
          </p:nvSpPr>
          <p:spPr bwMode="auto">
            <a:xfrm>
              <a:off x="2690" y="1103"/>
              <a:ext cx="431" cy="28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Sales Rep</a:t>
              </a:r>
            </a:p>
          </p:txBody>
        </p:sp>
        <p:sp>
          <p:nvSpPr>
            <p:cNvPr id="139359" name="Rectangle 95"/>
            <p:cNvSpPr>
              <a:spLocks noChangeArrowheads="1"/>
            </p:cNvSpPr>
            <p:nvPr/>
          </p:nvSpPr>
          <p:spPr bwMode="auto">
            <a:xfrm>
              <a:off x="2006" y="1535"/>
              <a:ext cx="495" cy="28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Customer</a:t>
              </a:r>
            </a:p>
          </p:txBody>
        </p:sp>
        <p:sp>
          <p:nvSpPr>
            <p:cNvPr id="139361" name="Rectangle 97"/>
            <p:cNvSpPr>
              <a:spLocks noChangeArrowheads="1"/>
            </p:cNvSpPr>
            <p:nvPr/>
          </p:nvSpPr>
          <p:spPr bwMode="auto">
            <a:xfrm>
              <a:off x="3308" y="1535"/>
              <a:ext cx="432" cy="28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Product</a:t>
              </a:r>
            </a:p>
          </p:txBody>
        </p:sp>
        <p:sp>
          <p:nvSpPr>
            <p:cNvPr id="139363" name="Rectangle 99"/>
            <p:cNvSpPr>
              <a:spLocks noChangeArrowheads="1"/>
            </p:cNvSpPr>
            <p:nvPr/>
          </p:nvSpPr>
          <p:spPr bwMode="auto">
            <a:xfrm>
              <a:off x="2690" y="1967"/>
              <a:ext cx="431" cy="288"/>
            </a:xfrm>
            <a:prstGeom prst="rect">
              <a:avLst/>
            </a:prstGeom>
            <a:solidFill>
              <a:srgbClr val="EAEAEA"/>
            </a:solidFill>
            <a:ln w="1588">
              <a:solidFill>
                <a:srgbClr val="000000"/>
              </a:solidFill>
              <a:miter lim="800000"/>
              <a:headEnd/>
              <a:tailEnd/>
            </a:ln>
          </p:spPr>
          <p:txBody>
            <a:bodyPr lIns="36000" tIns="36000" rIns="36000" bIns="36000" anchor="ctr">
              <a:noAutofit/>
            </a:bodyPr>
            <a:lstStyle/>
            <a:p>
              <a:pPr algn="ctr"/>
              <a:r>
                <a:rPr lang="en-US" sz="1600" b="1" dirty="0">
                  <a:solidFill>
                    <a:srgbClr val="000000"/>
                  </a:solidFill>
                  <a:latin typeface="Tahoma" pitchFamily="34" charset="0"/>
                </a:rPr>
                <a:t>Date</a:t>
              </a:r>
            </a:p>
          </p:txBody>
        </p:sp>
        <p:sp>
          <p:nvSpPr>
            <p:cNvPr id="139365" name="Text Box 101"/>
            <p:cNvSpPr txBox="1">
              <a:spLocks noChangeArrowheads="1"/>
            </p:cNvSpPr>
            <p:nvPr/>
          </p:nvSpPr>
          <p:spPr bwMode="auto">
            <a:xfrm>
              <a:off x="2730" y="1446"/>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0..n</a:t>
              </a:r>
            </a:p>
          </p:txBody>
        </p:sp>
        <p:sp>
          <p:nvSpPr>
            <p:cNvPr id="139366" name="Text Box 102"/>
            <p:cNvSpPr txBox="1">
              <a:spLocks noChangeArrowheads="1"/>
            </p:cNvSpPr>
            <p:nvPr/>
          </p:nvSpPr>
          <p:spPr bwMode="auto">
            <a:xfrm>
              <a:off x="2860" y="1363"/>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67" name="Text Box 103"/>
            <p:cNvSpPr txBox="1">
              <a:spLocks noChangeArrowheads="1"/>
            </p:cNvSpPr>
            <p:nvPr/>
          </p:nvSpPr>
          <p:spPr bwMode="auto">
            <a:xfrm>
              <a:off x="2519" y="1661"/>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0..n</a:t>
              </a:r>
            </a:p>
          </p:txBody>
        </p:sp>
        <p:sp>
          <p:nvSpPr>
            <p:cNvPr id="139368" name="Text Box 104"/>
            <p:cNvSpPr txBox="1">
              <a:spLocks noChangeArrowheads="1"/>
            </p:cNvSpPr>
            <p:nvPr/>
          </p:nvSpPr>
          <p:spPr bwMode="auto">
            <a:xfrm>
              <a:off x="2455" y="1594"/>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69" name="Text Box 105"/>
            <p:cNvSpPr txBox="1">
              <a:spLocks noChangeArrowheads="1"/>
            </p:cNvSpPr>
            <p:nvPr/>
          </p:nvSpPr>
          <p:spPr bwMode="auto">
            <a:xfrm>
              <a:off x="3076" y="1657"/>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0..n</a:t>
              </a:r>
            </a:p>
          </p:txBody>
        </p:sp>
        <p:sp>
          <p:nvSpPr>
            <p:cNvPr id="139370" name="Text Box 106"/>
            <p:cNvSpPr txBox="1">
              <a:spLocks noChangeArrowheads="1"/>
            </p:cNvSpPr>
            <p:nvPr/>
          </p:nvSpPr>
          <p:spPr bwMode="auto">
            <a:xfrm>
              <a:off x="3136" y="1593"/>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71" name="Text Box 107"/>
            <p:cNvSpPr txBox="1">
              <a:spLocks noChangeArrowheads="1"/>
            </p:cNvSpPr>
            <p:nvPr/>
          </p:nvSpPr>
          <p:spPr bwMode="auto">
            <a:xfrm>
              <a:off x="2858" y="1801"/>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0..n</a:t>
              </a:r>
            </a:p>
          </p:txBody>
        </p:sp>
        <p:sp>
          <p:nvSpPr>
            <p:cNvPr id="139372" name="Text Box 108"/>
            <p:cNvSpPr txBox="1">
              <a:spLocks noChangeArrowheads="1"/>
            </p:cNvSpPr>
            <p:nvPr/>
          </p:nvSpPr>
          <p:spPr bwMode="auto">
            <a:xfrm>
              <a:off x="2731" y="1875"/>
              <a:ext cx="171" cy="12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nchor="ctr">
              <a:spAutoFit/>
            </a:bodyPr>
            <a:lstStyle/>
            <a:p>
              <a:pPr>
                <a:spcBef>
                  <a:spcPct val="50000"/>
                </a:spcBef>
              </a:pPr>
              <a:r>
                <a:rPr lang="en-US" sz="900" b="1" dirty="0">
                  <a:solidFill>
                    <a:srgbClr val="0000CC"/>
                  </a:solidFill>
                  <a:latin typeface="Tahoma" pitchFamily="34" charset="0"/>
                </a:rPr>
                <a:t>1..1</a:t>
              </a:r>
            </a:p>
          </p:txBody>
        </p:sp>
        <p:sp>
          <p:nvSpPr>
            <p:cNvPr id="139373" name="Line 109"/>
            <p:cNvSpPr>
              <a:spLocks noChangeShapeType="1"/>
            </p:cNvSpPr>
            <p:nvPr/>
          </p:nvSpPr>
          <p:spPr bwMode="auto">
            <a:xfrm>
              <a:off x="2503" y="1686"/>
              <a:ext cx="186" cy="0"/>
            </a:xfrm>
            <a:prstGeom prst="line">
              <a:avLst/>
            </a:prstGeom>
            <a:noFill/>
            <a:ln w="31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39374" name="Line 110"/>
            <p:cNvSpPr>
              <a:spLocks noChangeShapeType="1"/>
            </p:cNvSpPr>
            <p:nvPr/>
          </p:nvSpPr>
          <p:spPr bwMode="auto">
            <a:xfrm>
              <a:off x="3121" y="1683"/>
              <a:ext cx="186" cy="0"/>
            </a:xfrm>
            <a:prstGeom prst="line">
              <a:avLst/>
            </a:prstGeom>
            <a:noFill/>
            <a:ln w="31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sp>
        <p:nvSpPr>
          <p:cNvPr id="4" name="Content Placeholder 3"/>
          <p:cNvSpPr>
            <a:spLocks noGrp="1"/>
          </p:cNvSpPr>
          <p:nvPr>
            <p:ph idx="1"/>
          </p:nvPr>
        </p:nvSpPr>
        <p:spPr/>
        <p:txBody>
          <a:bodyPr>
            <a:normAutofit/>
          </a:bodyPr>
          <a:lstStyle/>
          <a:p>
            <a:pPr>
              <a:buClrTx/>
              <a:buSzPct val="100000"/>
            </a:pPr>
            <a:r>
              <a:rPr lang="en-US" sz="2000" b="1" dirty="0">
                <a:solidFill>
                  <a:srgbClr val="00B0DA"/>
                </a:solidFill>
              </a:rPr>
              <a:t>Requirement:</a:t>
            </a:r>
            <a:r>
              <a:rPr lang="en-US" sz="2000" dirty="0"/>
              <a:t> Show all customer types that bought from a product line.</a:t>
            </a:r>
          </a:p>
        </p:txBody>
      </p:sp>
      <p:sp>
        <p:nvSpPr>
          <p:cNvPr id="139382" name="Rectangle 118"/>
          <p:cNvSpPr>
            <a:spLocks noGrp="1" noChangeArrowheads="1"/>
          </p:cNvSpPr>
          <p:nvPr>
            <p:ph type="title"/>
          </p:nvPr>
        </p:nvSpPr>
        <p:spPr/>
        <p:txBody>
          <a:bodyPr>
            <a:normAutofit/>
          </a:bodyPr>
          <a:lstStyle/>
          <a:p>
            <a:r>
              <a:rPr lang="en-US" dirty="0">
                <a:solidFill>
                  <a:srgbClr val="010000"/>
                </a:solidFill>
              </a:rPr>
              <a:t>Relational Models: Operational vs. Reporting</a:t>
            </a:r>
          </a:p>
        </p:txBody>
      </p:sp>
      <p:sp>
        <p:nvSpPr>
          <p:cNvPr id="83" name="Freeform 111"/>
          <p:cNvSpPr>
            <a:spLocks/>
          </p:cNvSpPr>
          <p:nvPr/>
        </p:nvSpPr>
        <p:spPr bwMode="auto">
          <a:xfrm>
            <a:off x="1173469" y="2209802"/>
            <a:ext cx="2138363" cy="1966912"/>
          </a:xfrm>
          <a:custGeom>
            <a:avLst/>
            <a:gdLst>
              <a:gd name="T0" fmla="*/ 7 w 1203"/>
              <a:gd name="T1" fmla="*/ 0 h 1239"/>
              <a:gd name="T2" fmla="*/ 4 w 1203"/>
              <a:gd name="T3" fmla="*/ 19 h 1239"/>
              <a:gd name="T4" fmla="*/ 0 w 1203"/>
              <a:gd name="T5" fmla="*/ 29 h 1239"/>
              <a:gd name="T6" fmla="*/ 0 w 1203"/>
              <a:gd name="T7" fmla="*/ 485 h 1239"/>
              <a:gd name="T8" fmla="*/ 352 w 1203"/>
              <a:gd name="T9" fmla="*/ 960 h 1239"/>
              <a:gd name="T10" fmla="*/ 572 w 1203"/>
              <a:gd name="T11" fmla="*/ 1239 h 1239"/>
              <a:gd name="T12" fmla="*/ 1195 w 1203"/>
              <a:gd name="T13" fmla="*/ 969 h 1239"/>
              <a:gd name="T14" fmla="*/ 1196 w 1203"/>
              <a:gd name="T15" fmla="*/ 433 h 1239"/>
              <a:gd name="T16" fmla="*/ 1196 w 1203"/>
              <a:gd name="T17" fmla="*/ 9 h 1239"/>
              <a:gd name="T18" fmla="*/ 1203 w 1203"/>
              <a:gd name="T19"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3" h="1239">
                <a:moveTo>
                  <a:pt x="7" y="0"/>
                </a:moveTo>
                <a:lnTo>
                  <a:pt x="4" y="19"/>
                </a:lnTo>
                <a:lnTo>
                  <a:pt x="0" y="29"/>
                </a:lnTo>
                <a:lnTo>
                  <a:pt x="0" y="485"/>
                </a:lnTo>
                <a:lnTo>
                  <a:pt x="352" y="960"/>
                </a:lnTo>
                <a:lnTo>
                  <a:pt x="572" y="1239"/>
                </a:lnTo>
                <a:lnTo>
                  <a:pt x="1195" y="969"/>
                </a:lnTo>
                <a:lnTo>
                  <a:pt x="1196" y="433"/>
                </a:lnTo>
                <a:lnTo>
                  <a:pt x="1196" y="9"/>
                </a:lnTo>
                <a:lnTo>
                  <a:pt x="1203" y="0"/>
                </a:lnTo>
              </a:path>
            </a:pathLst>
          </a:custGeom>
          <a:noFill/>
          <a:ln w="38100" cap="flat" cmpd="sng">
            <a:solidFill>
              <a:srgbClr val="FF0000"/>
            </a:solidFill>
            <a:prstDash val="solid"/>
            <a:round/>
            <a:headEnd type="stealth" w="med"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nvGrpSpPr>
          <p:cNvPr id="5" name="Group 4"/>
          <p:cNvGrpSpPr/>
          <p:nvPr/>
        </p:nvGrpSpPr>
        <p:grpSpPr>
          <a:xfrm>
            <a:off x="5954787" y="3032523"/>
            <a:ext cx="1920668" cy="146446"/>
            <a:chOff x="5954787" y="3032523"/>
            <a:chExt cx="1920668" cy="146446"/>
          </a:xfrm>
        </p:grpSpPr>
        <p:sp>
          <p:nvSpPr>
            <p:cNvPr id="85" name="Line 105"/>
            <p:cNvSpPr>
              <a:spLocks noChangeShapeType="1"/>
            </p:cNvSpPr>
            <p:nvPr/>
          </p:nvSpPr>
          <p:spPr bwMode="auto">
            <a:xfrm flipV="1">
              <a:off x="6930590" y="3032523"/>
              <a:ext cx="944865" cy="146446"/>
            </a:xfrm>
            <a:prstGeom prst="line">
              <a:avLst/>
            </a:prstGeom>
            <a:noFill/>
            <a:ln w="38100">
              <a:solidFill>
                <a:srgbClr val="00B05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6" name="Line 106"/>
            <p:cNvSpPr>
              <a:spLocks noChangeShapeType="1"/>
            </p:cNvSpPr>
            <p:nvPr/>
          </p:nvSpPr>
          <p:spPr bwMode="auto">
            <a:xfrm flipH="1" flipV="1">
              <a:off x="5954787" y="3064670"/>
              <a:ext cx="983742" cy="114299"/>
            </a:xfrm>
            <a:prstGeom prst="line">
              <a:avLst/>
            </a:prstGeom>
            <a:noFill/>
            <a:ln w="38100">
              <a:solidFill>
                <a:srgbClr val="00B05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Tree>
    <p:extLst>
      <p:ext uri="{BB962C8B-B14F-4D97-AF65-F5344CB8AC3E}">
        <p14:creationId xmlns:p14="http://schemas.microsoft.com/office/powerpoint/2010/main" val="296628867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2000"/>
                                        <p:tgtEl>
                                          <p:spTgt spid="83"/>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265113" indent="-265113"/>
            <a:r>
              <a:rPr lang="en-US" sz="2400" dirty="0"/>
              <a:t>Materials: </a:t>
            </a:r>
            <a:r>
              <a:rPr lang="en-US" sz="2400" dirty="0">
                <a:hlinkClick r:id="rId3"/>
              </a:rPr>
              <a:t>ibm.biz/ibmPPTs</a:t>
            </a:r>
            <a:endParaRPr lang="en-US" sz="2400" dirty="0"/>
          </a:p>
          <a:p>
            <a:pPr marL="265113" indent="-265113"/>
            <a:r>
              <a:rPr lang="en-US" sz="2400" dirty="0"/>
              <a:t>Use IBM Cognos Analytics on the cloud</a:t>
            </a:r>
          </a:p>
          <a:p>
            <a:pPr marL="628650" lvl="1" indent="-282575">
              <a:buFont typeface="Wingdings" panose="05000000000000000000" pitchFamily="2" charset="2"/>
              <a:buChar char="§"/>
            </a:pPr>
            <a:r>
              <a:rPr lang="en-GB" sz="2400" dirty="0">
                <a:hlinkClick r:id="rId4" action="ppaction://hlinkfile"/>
              </a:rPr>
              <a:t>ibm.biz/</a:t>
            </a:r>
            <a:r>
              <a:rPr lang="en-GB" sz="2400" dirty="0" err="1">
                <a:hlinkClick r:id="rId4" action="ppaction://hlinkfile"/>
              </a:rPr>
              <a:t>cognosAnalytics</a:t>
            </a:r>
            <a:br>
              <a:rPr lang="en-US" sz="2400" dirty="0"/>
            </a:br>
            <a:r>
              <a:rPr lang="en-US" sz="2400" dirty="0"/>
              <a:t>Namespace: </a:t>
            </a:r>
            <a:r>
              <a:rPr lang="en-US" sz="2400" dirty="0" err="1"/>
              <a:t>IBMDemo</a:t>
            </a:r>
            <a:br>
              <a:rPr lang="en-US" sz="2400" dirty="0"/>
            </a:br>
            <a:r>
              <a:rPr lang="en-US" sz="2400" dirty="0"/>
              <a:t>Username: Administrator</a:t>
            </a:r>
            <a:br>
              <a:rPr lang="en-US" sz="2400" dirty="0"/>
            </a:br>
            <a:r>
              <a:rPr lang="en-US" sz="2400" dirty="0"/>
              <a:t>Password: IBMDem0s</a:t>
            </a:r>
          </a:p>
          <a:p>
            <a:pPr marL="292100" indent="-282575"/>
            <a:r>
              <a:rPr lang="en-US" sz="2400" dirty="0"/>
              <a:t>Create a folder for yourself under My content</a:t>
            </a:r>
          </a:p>
          <a:p>
            <a:pPr marL="292100" indent="-282575"/>
            <a:r>
              <a:rPr lang="en-US" sz="2400" dirty="0"/>
              <a:t>Save your homework there</a:t>
            </a:r>
          </a:p>
          <a:p>
            <a:pPr marL="292100" indent="-282575"/>
            <a:r>
              <a:rPr lang="en-US" sz="2400" dirty="0"/>
              <a:t>Send to the instructor and/or assistant the path to your folder</a:t>
            </a:r>
          </a:p>
        </p:txBody>
      </p:sp>
      <p:sp>
        <p:nvSpPr>
          <p:cNvPr id="3" name="Title 2"/>
          <p:cNvSpPr>
            <a:spLocks noGrp="1"/>
          </p:cNvSpPr>
          <p:nvPr>
            <p:ph type="title"/>
          </p:nvPr>
        </p:nvSpPr>
        <p:spPr/>
        <p:txBody>
          <a:bodyPr/>
          <a:lstStyle/>
          <a:p>
            <a:r>
              <a:rPr lang="en-US" dirty="0"/>
              <a:t>Delivering the Homework</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28</a:t>
            </a:fld>
            <a:endParaRPr lang="en-US" dirty="0"/>
          </a:p>
        </p:txBody>
      </p:sp>
      <p:pic>
        <p:nvPicPr>
          <p:cNvPr id="5" name="Picture 4">
            <a:extLst>
              <a:ext uri="{FF2B5EF4-FFF2-40B4-BE49-F238E27FC236}">
                <a16:creationId xmlns:a16="http://schemas.microsoft.com/office/drawing/2014/main" id="{1F9B6450-B3AC-40BF-8500-6708B3165F39}"/>
              </a:ext>
            </a:extLst>
          </p:cNvPr>
          <p:cNvPicPr>
            <a:picLocks noChangeAspect="1"/>
          </p:cNvPicPr>
          <p:nvPr/>
        </p:nvPicPr>
        <p:blipFill>
          <a:blip r:embed="rId5"/>
          <a:stretch>
            <a:fillRect/>
          </a:stretch>
        </p:blipFill>
        <p:spPr>
          <a:xfrm>
            <a:off x="4977045" y="1618826"/>
            <a:ext cx="4108343" cy="1439840"/>
          </a:xfrm>
          <a:prstGeom prst="rect">
            <a:avLst/>
          </a:prstGeom>
          <a:ln w="12700">
            <a:solidFill>
              <a:schemeClr val="tx1"/>
            </a:solidFill>
          </a:ln>
        </p:spPr>
      </p:pic>
    </p:spTree>
    <p:extLst>
      <p:ext uri="{BB962C8B-B14F-4D97-AF65-F5344CB8AC3E}">
        <p14:creationId xmlns:p14="http://schemas.microsoft.com/office/powerpoint/2010/main" val="3289960950"/>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80000" indent="-180000">
              <a:spcBef>
                <a:spcPts val="600"/>
              </a:spcBef>
              <a:buClrTx/>
              <a:buSzPct val="100000"/>
            </a:pPr>
            <a:r>
              <a:rPr lang="en-US" sz="2000" dirty="0"/>
              <a:t>Control Panel &gt; Internet Options</a:t>
            </a:r>
          </a:p>
          <a:p>
            <a:pPr marL="516550" lvl="1" indent="-180000">
              <a:spcBef>
                <a:spcPts val="600"/>
              </a:spcBef>
            </a:pPr>
            <a:r>
              <a:rPr lang="en-US" sz="2000" dirty="0">
                <a:solidFill>
                  <a:srgbClr val="080808"/>
                </a:solidFill>
              </a:rPr>
              <a:t>Security &gt; Internet &gt; Custom Level</a:t>
            </a:r>
          </a:p>
          <a:p>
            <a:pPr marL="862625" lvl="2" indent="-180000">
              <a:spcBef>
                <a:spcPts val="600"/>
              </a:spcBef>
            </a:pPr>
            <a:r>
              <a:rPr lang="en-US" sz="2000" dirty="0">
                <a:solidFill>
                  <a:srgbClr val="080808"/>
                </a:solidFill>
              </a:rPr>
              <a:t>Miscellaneous:</a:t>
            </a:r>
          </a:p>
          <a:p>
            <a:pPr marL="1210287" lvl="3" indent="-180000">
              <a:spcBef>
                <a:spcPts val="600"/>
              </a:spcBef>
            </a:pPr>
            <a:r>
              <a:rPr lang="en-US" sz="2000" dirty="0">
                <a:solidFill>
                  <a:srgbClr val="0070C0"/>
                </a:solidFill>
              </a:rPr>
              <a:t>Include local directory path when uploading files to a server</a:t>
            </a:r>
            <a:r>
              <a:rPr lang="en-US" sz="2000" dirty="0">
                <a:solidFill>
                  <a:srgbClr val="080808"/>
                </a:solidFill>
              </a:rPr>
              <a:t>: Enable</a:t>
            </a:r>
          </a:p>
          <a:p>
            <a:pPr marL="862625" lvl="2" indent="-180000">
              <a:spcBef>
                <a:spcPts val="600"/>
              </a:spcBef>
            </a:pPr>
            <a:r>
              <a:rPr lang="en-US" sz="2000" dirty="0">
                <a:solidFill>
                  <a:srgbClr val="080808"/>
                </a:solidFill>
              </a:rPr>
              <a:t>Scripting:</a:t>
            </a:r>
          </a:p>
          <a:p>
            <a:pPr marL="1210287" lvl="3" indent="-180000">
              <a:spcBef>
                <a:spcPts val="600"/>
              </a:spcBef>
            </a:pPr>
            <a:r>
              <a:rPr lang="en-US" sz="2000" dirty="0">
                <a:solidFill>
                  <a:srgbClr val="0070C0"/>
                </a:solidFill>
              </a:rPr>
              <a:t>Allow programmatic clipboard access</a:t>
            </a:r>
            <a:r>
              <a:rPr lang="en-US" sz="2000" dirty="0">
                <a:solidFill>
                  <a:srgbClr val="080808"/>
                </a:solidFill>
              </a:rPr>
              <a:t>: Enable</a:t>
            </a:r>
          </a:p>
          <a:p>
            <a:pPr marL="1210287" lvl="3" indent="-180000">
              <a:spcBef>
                <a:spcPts val="600"/>
              </a:spcBef>
            </a:pPr>
            <a:r>
              <a:rPr lang="en-US" sz="2000" dirty="0">
                <a:solidFill>
                  <a:srgbClr val="0070C0"/>
                </a:solidFill>
              </a:rPr>
              <a:t>Enable XSS filter</a:t>
            </a:r>
            <a:r>
              <a:rPr lang="en-US" sz="2000" dirty="0">
                <a:solidFill>
                  <a:srgbClr val="080808"/>
                </a:solidFill>
              </a:rPr>
              <a:t>: Disable</a:t>
            </a:r>
          </a:p>
          <a:p>
            <a:pPr marL="516550" lvl="1" indent="-180000">
              <a:spcBef>
                <a:spcPts val="600"/>
              </a:spcBef>
            </a:pPr>
            <a:r>
              <a:rPr lang="en-US" sz="2000" dirty="0">
                <a:solidFill>
                  <a:srgbClr val="080808"/>
                </a:solidFill>
              </a:rPr>
              <a:t>Privacy &gt; Popup-up Blocker &gt; uncheck </a:t>
            </a:r>
            <a:r>
              <a:rPr lang="en-US" sz="2000" dirty="0">
                <a:solidFill>
                  <a:srgbClr val="0070C0"/>
                </a:solidFill>
              </a:rPr>
              <a:t>Turn on Pop-up Blocker</a:t>
            </a:r>
          </a:p>
          <a:p>
            <a:pPr marL="516550" lvl="1" indent="-180000">
              <a:spcBef>
                <a:spcPts val="600"/>
              </a:spcBef>
            </a:pPr>
            <a:r>
              <a:rPr lang="en-US" sz="2000" dirty="0">
                <a:solidFill>
                  <a:srgbClr val="080808"/>
                </a:solidFill>
              </a:rPr>
              <a:t>IE11 (for Administration only): Tools &gt; </a:t>
            </a:r>
            <a:r>
              <a:rPr lang="en-US" sz="2000" dirty="0">
                <a:solidFill>
                  <a:srgbClr val="0070C0"/>
                </a:solidFill>
              </a:rPr>
              <a:t>Compatibility View Settings</a:t>
            </a:r>
            <a:r>
              <a:rPr lang="en-US" sz="2000" dirty="0">
                <a:solidFill>
                  <a:srgbClr val="080808"/>
                </a:solidFill>
              </a:rPr>
              <a:t> &gt; Add</a:t>
            </a:r>
          </a:p>
          <a:p>
            <a:pPr marL="180000" indent="-180000">
              <a:spcBef>
                <a:spcPts val="600"/>
              </a:spcBef>
            </a:pPr>
            <a:r>
              <a:rPr lang="en-US" sz="2000" dirty="0">
                <a:solidFill>
                  <a:srgbClr val="080808"/>
                </a:solidFill>
              </a:rPr>
              <a:t>Disable Pop-up Blocker</a:t>
            </a:r>
          </a:p>
          <a:p>
            <a:pPr marL="516550" lvl="1" indent="-180000">
              <a:spcBef>
                <a:spcPts val="600"/>
              </a:spcBef>
            </a:pPr>
            <a:r>
              <a:rPr lang="en-US" sz="2000" dirty="0">
                <a:solidFill>
                  <a:srgbClr val="080808"/>
                </a:solidFill>
              </a:rPr>
              <a:t>Chrome:</a:t>
            </a:r>
          </a:p>
          <a:p>
            <a:pPr marL="862625" lvl="2" indent="-180000">
              <a:spcBef>
                <a:spcPts val="600"/>
              </a:spcBef>
            </a:pPr>
            <a:r>
              <a:rPr lang="en-US" sz="2000" dirty="0">
                <a:solidFill>
                  <a:srgbClr val="080808"/>
                </a:solidFill>
              </a:rPr>
              <a:t>chrome://settings/content</a:t>
            </a:r>
          </a:p>
          <a:p>
            <a:pPr marL="862625" lvl="2" indent="-180000">
              <a:spcBef>
                <a:spcPts val="600"/>
              </a:spcBef>
            </a:pPr>
            <a:r>
              <a:rPr lang="en-US" sz="2000" dirty="0">
                <a:solidFill>
                  <a:srgbClr val="080808"/>
                </a:solidFill>
              </a:rPr>
              <a:t>Pop-ups &gt; Allow all sites to show popups</a:t>
            </a:r>
          </a:p>
          <a:p>
            <a:pPr marL="516550" lvl="1" indent="-180000">
              <a:spcBef>
                <a:spcPts val="600"/>
              </a:spcBef>
            </a:pPr>
            <a:r>
              <a:rPr lang="en-US" sz="2000" dirty="0">
                <a:solidFill>
                  <a:srgbClr val="080808"/>
                </a:solidFill>
                <a:hlinkClick r:id="rId2"/>
              </a:rPr>
              <a:t>Firefox</a:t>
            </a:r>
            <a:endParaRPr lang="en-US" sz="2000" dirty="0">
              <a:solidFill>
                <a:srgbClr val="080808"/>
              </a:solidFill>
            </a:endParaRPr>
          </a:p>
        </p:txBody>
      </p:sp>
      <p:sp>
        <p:nvSpPr>
          <p:cNvPr id="3" name="Title 2"/>
          <p:cNvSpPr>
            <a:spLocks noGrp="1"/>
          </p:cNvSpPr>
          <p:nvPr>
            <p:ph type="title"/>
          </p:nvPr>
        </p:nvSpPr>
        <p:spPr/>
        <p:txBody>
          <a:bodyPr/>
          <a:lstStyle/>
          <a:p>
            <a:r>
              <a:rPr lang="en-US" dirty="0"/>
              <a:t>Browser Configuration</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29</a:t>
            </a:fld>
            <a:endParaRPr lang="en-US" dirty="0"/>
          </a:p>
        </p:txBody>
      </p:sp>
    </p:spTree>
    <p:extLst>
      <p:ext uri="{BB962C8B-B14F-4D97-AF65-F5344CB8AC3E}">
        <p14:creationId xmlns:p14="http://schemas.microsoft.com/office/powerpoint/2010/main" val="2400273442"/>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720000"/>
          </a:xfrm>
        </p:spPr>
        <p:txBody>
          <a:bodyPr>
            <a:normAutofit fontScale="90000"/>
          </a:bodyPr>
          <a:lstStyle/>
          <a:p>
            <a:pPr algn="ctr"/>
            <a:r>
              <a:rPr lang="en-US" sz="3100" dirty="0">
                <a:solidFill>
                  <a:srgbClr val="000000"/>
                </a:solidFill>
              </a:rPr>
              <a:t>IBM Skills Academy</a:t>
            </a:r>
            <a:r>
              <a:rPr lang="en-US" dirty="0">
                <a:solidFill>
                  <a:srgbClr val="000000"/>
                </a:solidFill>
              </a:rPr>
              <a:t> </a:t>
            </a:r>
            <a:r>
              <a:rPr lang="en-US" sz="2700" dirty="0">
                <a:hlinkClick r:id="rId3"/>
              </a:rPr>
              <a:t>ibm.biz/</a:t>
            </a:r>
            <a:r>
              <a:rPr lang="en-US" sz="2700" dirty="0" err="1">
                <a:hlinkClick r:id="rId3"/>
              </a:rPr>
              <a:t>ibmskillsacademy</a:t>
            </a:r>
            <a:endParaRPr lang="ar-EG" dirty="0"/>
          </a:p>
        </p:txBody>
      </p:sp>
      <p:sp>
        <p:nvSpPr>
          <p:cNvPr id="10" name="Text Placeholder 9"/>
          <p:cNvSpPr>
            <a:spLocks noGrp="1"/>
          </p:cNvSpPr>
          <p:nvPr>
            <p:ph type="body" idx="1"/>
          </p:nvPr>
        </p:nvSpPr>
        <p:spPr>
          <a:xfrm>
            <a:off x="256310" y="721316"/>
            <a:ext cx="4245388" cy="367709"/>
          </a:xfrm>
        </p:spPr>
        <p:txBody>
          <a:bodyPr anchor="ctr">
            <a:noAutofit/>
          </a:bodyPr>
          <a:lstStyle/>
          <a:p>
            <a:pPr algn="ctr"/>
            <a:r>
              <a:rPr lang="en-US" sz="2800" b="1" dirty="0">
                <a:solidFill>
                  <a:srgbClr val="F04E37"/>
                </a:solidFill>
              </a:rPr>
              <a:t>Program Benefits</a:t>
            </a:r>
          </a:p>
        </p:txBody>
      </p:sp>
      <p:sp>
        <p:nvSpPr>
          <p:cNvPr id="14" name="Text Placeholder 13"/>
          <p:cNvSpPr>
            <a:spLocks noGrp="1"/>
          </p:cNvSpPr>
          <p:nvPr>
            <p:ph type="body" sz="quarter" idx="3"/>
          </p:nvPr>
        </p:nvSpPr>
        <p:spPr>
          <a:xfrm>
            <a:off x="4649336" y="721316"/>
            <a:ext cx="4246974" cy="367709"/>
          </a:xfrm>
        </p:spPr>
        <p:txBody>
          <a:bodyPr anchor="ctr">
            <a:noAutofit/>
          </a:bodyPr>
          <a:lstStyle/>
          <a:p>
            <a:pPr algn="ctr"/>
            <a:r>
              <a:rPr lang="en-US" sz="2800" b="1" dirty="0">
                <a:solidFill>
                  <a:srgbClr val="F04E37"/>
                </a:solidFill>
              </a:rPr>
              <a:t>Available Badges</a:t>
            </a:r>
          </a:p>
        </p:txBody>
      </p:sp>
      <p:graphicFrame>
        <p:nvGraphicFramePr>
          <p:cNvPr id="9" name="Content Placeholder 7"/>
          <p:cNvGraphicFramePr>
            <a:graphicFrameLocks noGrp="1" noChangeAspect="1"/>
          </p:cNvGraphicFramePr>
          <p:nvPr>
            <p:ph sz="half" idx="2"/>
            <p:extLst/>
          </p:nvPr>
        </p:nvGraphicFramePr>
        <p:xfrm>
          <a:off x="252413" y="1196782"/>
          <a:ext cx="4244975" cy="39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Content Placeholder 7"/>
          <p:cNvGraphicFramePr>
            <a:graphicFrameLocks noGrp="1" noChangeAspect="1"/>
          </p:cNvGraphicFramePr>
          <p:nvPr>
            <p:ph sz="quarter" idx="4"/>
            <p:extLst/>
          </p:nvPr>
        </p:nvGraphicFramePr>
        <p:xfrm>
          <a:off x="4645025" y="1089024"/>
          <a:ext cx="4246563" cy="40544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3278419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childTnLst>
                          </p:cTn>
                        </p:par>
                        <p:par>
                          <p:cTn id="9" fill="hold">
                            <p:stCondLst>
                              <p:cond delay="1500"/>
                            </p:stCondLst>
                            <p:childTnLst>
                              <p:par>
                                <p:cTn id="10" presetID="42" presetClass="entr" presetSubtype="0" fill="hold" grpId="0" nodeType="afterEffect">
                                  <p:stCondLst>
                                    <p:cond delay="0"/>
                                  </p:stCondLst>
                                  <p:childTnLst>
                                    <p:set>
                                      <p:cBhvr>
                                        <p:cTn id="11" dur="1" fill="hold">
                                          <p:stCondLst>
                                            <p:cond delay="0"/>
                                          </p:stCondLst>
                                        </p:cTn>
                                        <p:tgtEl>
                                          <p:spTgt spid="9">
                                            <p:graphicEl>
                                              <a:dgm id="{1A005AF6-13F7-4B91-8A8D-812EC02F242C}"/>
                                            </p:graphicEl>
                                          </p:spTgt>
                                        </p:tgtEl>
                                        <p:attrNameLst>
                                          <p:attrName>style.visibility</p:attrName>
                                        </p:attrNameLst>
                                      </p:cBhvr>
                                      <p:to>
                                        <p:strVal val="visible"/>
                                      </p:to>
                                    </p:set>
                                    <p:animEffect transition="in" filter="fade">
                                      <p:cBhvr>
                                        <p:cTn id="12" dur="1000"/>
                                        <p:tgtEl>
                                          <p:spTgt spid="9">
                                            <p:graphicEl>
                                              <a:dgm id="{1A005AF6-13F7-4B91-8A8D-812EC02F242C}"/>
                                            </p:graphicEl>
                                          </p:spTgt>
                                        </p:tgtEl>
                                      </p:cBhvr>
                                    </p:animEffect>
                                    <p:anim calcmode="lin" valueType="num">
                                      <p:cBhvr>
                                        <p:cTn id="13" dur="1000" fill="hold"/>
                                        <p:tgtEl>
                                          <p:spTgt spid="9">
                                            <p:graphicEl>
                                              <a:dgm id="{1A005AF6-13F7-4B91-8A8D-812EC02F242C}"/>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1A005AF6-13F7-4B91-8A8D-812EC02F242C}"/>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graphicEl>
                                              <a:dgm id="{79D3D821-C672-4E13-B593-B573A4954E6B}"/>
                                            </p:graphicEl>
                                          </p:spTgt>
                                        </p:tgtEl>
                                        <p:attrNameLst>
                                          <p:attrName>style.visibility</p:attrName>
                                        </p:attrNameLst>
                                      </p:cBhvr>
                                      <p:to>
                                        <p:strVal val="visible"/>
                                      </p:to>
                                    </p:set>
                                    <p:animEffect transition="in" filter="fade">
                                      <p:cBhvr>
                                        <p:cTn id="17" dur="1000"/>
                                        <p:tgtEl>
                                          <p:spTgt spid="9">
                                            <p:graphicEl>
                                              <a:dgm id="{79D3D821-C672-4E13-B593-B573A4954E6B}"/>
                                            </p:graphicEl>
                                          </p:spTgt>
                                        </p:tgtEl>
                                      </p:cBhvr>
                                    </p:animEffect>
                                    <p:anim calcmode="lin" valueType="num">
                                      <p:cBhvr>
                                        <p:cTn id="18" dur="1000" fill="hold"/>
                                        <p:tgtEl>
                                          <p:spTgt spid="9">
                                            <p:graphicEl>
                                              <a:dgm id="{79D3D821-C672-4E13-B593-B573A4954E6B}"/>
                                            </p:graphicEl>
                                          </p:spTgt>
                                        </p:tgtEl>
                                        <p:attrNameLst>
                                          <p:attrName>ppt_x</p:attrName>
                                        </p:attrNameLst>
                                      </p:cBhvr>
                                      <p:tavLst>
                                        <p:tav tm="0">
                                          <p:val>
                                            <p:strVal val="#ppt_x"/>
                                          </p:val>
                                        </p:tav>
                                        <p:tav tm="100000">
                                          <p:val>
                                            <p:strVal val="#ppt_x"/>
                                          </p:val>
                                        </p:tav>
                                      </p:tavLst>
                                    </p:anim>
                                    <p:anim calcmode="lin" valueType="num">
                                      <p:cBhvr>
                                        <p:cTn id="19" dur="1000" fill="hold"/>
                                        <p:tgtEl>
                                          <p:spTgt spid="9">
                                            <p:graphicEl>
                                              <a:dgm id="{79D3D821-C672-4E13-B593-B573A4954E6B}"/>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graphicEl>
                                              <a:dgm id="{9BC9700F-4FE6-498C-92ED-0978A25E18A7}"/>
                                            </p:graphicEl>
                                          </p:spTgt>
                                        </p:tgtEl>
                                        <p:attrNameLst>
                                          <p:attrName>style.visibility</p:attrName>
                                        </p:attrNameLst>
                                      </p:cBhvr>
                                      <p:to>
                                        <p:strVal val="visible"/>
                                      </p:to>
                                    </p:set>
                                    <p:animEffect transition="in" filter="fade">
                                      <p:cBhvr>
                                        <p:cTn id="23" dur="1000"/>
                                        <p:tgtEl>
                                          <p:spTgt spid="9">
                                            <p:graphicEl>
                                              <a:dgm id="{9BC9700F-4FE6-498C-92ED-0978A25E18A7}"/>
                                            </p:graphicEl>
                                          </p:spTgt>
                                        </p:tgtEl>
                                      </p:cBhvr>
                                    </p:animEffect>
                                    <p:anim calcmode="lin" valueType="num">
                                      <p:cBhvr>
                                        <p:cTn id="24" dur="1000" fill="hold"/>
                                        <p:tgtEl>
                                          <p:spTgt spid="9">
                                            <p:graphicEl>
                                              <a:dgm id="{9BC9700F-4FE6-498C-92ED-0978A25E18A7}"/>
                                            </p:graphicEl>
                                          </p:spTgt>
                                        </p:tgtEl>
                                        <p:attrNameLst>
                                          <p:attrName>ppt_x</p:attrName>
                                        </p:attrNameLst>
                                      </p:cBhvr>
                                      <p:tavLst>
                                        <p:tav tm="0">
                                          <p:val>
                                            <p:strVal val="#ppt_x"/>
                                          </p:val>
                                        </p:tav>
                                        <p:tav tm="100000">
                                          <p:val>
                                            <p:strVal val="#ppt_x"/>
                                          </p:val>
                                        </p:tav>
                                      </p:tavLst>
                                    </p:anim>
                                    <p:anim calcmode="lin" valueType="num">
                                      <p:cBhvr>
                                        <p:cTn id="25" dur="1000" fill="hold"/>
                                        <p:tgtEl>
                                          <p:spTgt spid="9">
                                            <p:graphicEl>
                                              <a:dgm id="{9BC9700F-4FE6-498C-92ED-0978A25E18A7}"/>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graphicEl>
                                              <a:dgm id="{81B8BA1E-4A72-4E80-9746-007352D15704}"/>
                                            </p:graphicEl>
                                          </p:spTgt>
                                        </p:tgtEl>
                                        <p:attrNameLst>
                                          <p:attrName>style.visibility</p:attrName>
                                        </p:attrNameLst>
                                      </p:cBhvr>
                                      <p:to>
                                        <p:strVal val="visible"/>
                                      </p:to>
                                    </p:set>
                                    <p:animEffect transition="in" filter="fade">
                                      <p:cBhvr>
                                        <p:cTn id="28" dur="1000"/>
                                        <p:tgtEl>
                                          <p:spTgt spid="9">
                                            <p:graphicEl>
                                              <a:dgm id="{81B8BA1E-4A72-4E80-9746-007352D15704}"/>
                                            </p:graphicEl>
                                          </p:spTgt>
                                        </p:tgtEl>
                                      </p:cBhvr>
                                    </p:animEffect>
                                    <p:anim calcmode="lin" valueType="num">
                                      <p:cBhvr>
                                        <p:cTn id="29" dur="1000" fill="hold"/>
                                        <p:tgtEl>
                                          <p:spTgt spid="9">
                                            <p:graphicEl>
                                              <a:dgm id="{81B8BA1E-4A72-4E80-9746-007352D15704}"/>
                                            </p:graphicEl>
                                          </p:spTgt>
                                        </p:tgtEl>
                                        <p:attrNameLst>
                                          <p:attrName>ppt_x</p:attrName>
                                        </p:attrNameLst>
                                      </p:cBhvr>
                                      <p:tavLst>
                                        <p:tav tm="0">
                                          <p:val>
                                            <p:strVal val="#ppt_x"/>
                                          </p:val>
                                        </p:tav>
                                        <p:tav tm="100000">
                                          <p:val>
                                            <p:strVal val="#ppt_x"/>
                                          </p:val>
                                        </p:tav>
                                      </p:tavLst>
                                    </p:anim>
                                    <p:anim calcmode="lin" valueType="num">
                                      <p:cBhvr>
                                        <p:cTn id="30" dur="1000" fill="hold"/>
                                        <p:tgtEl>
                                          <p:spTgt spid="9">
                                            <p:graphicEl>
                                              <a:dgm id="{81B8BA1E-4A72-4E80-9746-007352D15704}"/>
                                            </p:graphicEl>
                                          </p:spTgt>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9">
                                            <p:graphicEl>
                                              <a:dgm id="{640C192F-CA59-48CB-9776-65079D78FAA3}"/>
                                            </p:graphicEl>
                                          </p:spTgt>
                                        </p:tgtEl>
                                        <p:attrNameLst>
                                          <p:attrName>style.visibility</p:attrName>
                                        </p:attrNameLst>
                                      </p:cBhvr>
                                      <p:to>
                                        <p:strVal val="visible"/>
                                      </p:to>
                                    </p:set>
                                    <p:animEffect transition="in" filter="fade">
                                      <p:cBhvr>
                                        <p:cTn id="34" dur="1000"/>
                                        <p:tgtEl>
                                          <p:spTgt spid="9">
                                            <p:graphicEl>
                                              <a:dgm id="{640C192F-CA59-48CB-9776-65079D78FAA3}"/>
                                            </p:graphicEl>
                                          </p:spTgt>
                                        </p:tgtEl>
                                      </p:cBhvr>
                                    </p:animEffect>
                                    <p:anim calcmode="lin" valueType="num">
                                      <p:cBhvr>
                                        <p:cTn id="35" dur="1000" fill="hold"/>
                                        <p:tgtEl>
                                          <p:spTgt spid="9">
                                            <p:graphicEl>
                                              <a:dgm id="{640C192F-CA59-48CB-9776-65079D78FAA3}"/>
                                            </p:graphicEl>
                                          </p:spTgt>
                                        </p:tgtEl>
                                        <p:attrNameLst>
                                          <p:attrName>ppt_x</p:attrName>
                                        </p:attrNameLst>
                                      </p:cBhvr>
                                      <p:tavLst>
                                        <p:tav tm="0">
                                          <p:val>
                                            <p:strVal val="#ppt_x"/>
                                          </p:val>
                                        </p:tav>
                                        <p:tav tm="100000">
                                          <p:val>
                                            <p:strVal val="#ppt_x"/>
                                          </p:val>
                                        </p:tav>
                                      </p:tavLst>
                                    </p:anim>
                                    <p:anim calcmode="lin" valueType="num">
                                      <p:cBhvr>
                                        <p:cTn id="36" dur="1000" fill="hold"/>
                                        <p:tgtEl>
                                          <p:spTgt spid="9">
                                            <p:graphicEl>
                                              <a:dgm id="{640C192F-CA59-48CB-9776-65079D78FAA3}"/>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graphicEl>
                                              <a:dgm id="{91647ED4-6BF3-4A0A-830A-270B6420EEAD}"/>
                                            </p:graphicEl>
                                          </p:spTgt>
                                        </p:tgtEl>
                                        <p:attrNameLst>
                                          <p:attrName>style.visibility</p:attrName>
                                        </p:attrNameLst>
                                      </p:cBhvr>
                                      <p:to>
                                        <p:strVal val="visible"/>
                                      </p:to>
                                    </p:set>
                                    <p:animEffect transition="in" filter="fade">
                                      <p:cBhvr>
                                        <p:cTn id="39" dur="1000"/>
                                        <p:tgtEl>
                                          <p:spTgt spid="9">
                                            <p:graphicEl>
                                              <a:dgm id="{91647ED4-6BF3-4A0A-830A-270B6420EEAD}"/>
                                            </p:graphicEl>
                                          </p:spTgt>
                                        </p:tgtEl>
                                      </p:cBhvr>
                                    </p:animEffect>
                                    <p:anim calcmode="lin" valueType="num">
                                      <p:cBhvr>
                                        <p:cTn id="40" dur="1000" fill="hold"/>
                                        <p:tgtEl>
                                          <p:spTgt spid="9">
                                            <p:graphicEl>
                                              <a:dgm id="{91647ED4-6BF3-4A0A-830A-270B6420EEAD}"/>
                                            </p:graphicEl>
                                          </p:spTgt>
                                        </p:tgtEl>
                                        <p:attrNameLst>
                                          <p:attrName>ppt_x</p:attrName>
                                        </p:attrNameLst>
                                      </p:cBhvr>
                                      <p:tavLst>
                                        <p:tav tm="0">
                                          <p:val>
                                            <p:strVal val="#ppt_x"/>
                                          </p:val>
                                        </p:tav>
                                        <p:tav tm="100000">
                                          <p:val>
                                            <p:strVal val="#ppt_x"/>
                                          </p:val>
                                        </p:tav>
                                      </p:tavLst>
                                    </p:anim>
                                    <p:anim calcmode="lin" valueType="num">
                                      <p:cBhvr>
                                        <p:cTn id="41" dur="1000" fill="hold"/>
                                        <p:tgtEl>
                                          <p:spTgt spid="9">
                                            <p:graphicEl>
                                              <a:dgm id="{91647ED4-6BF3-4A0A-830A-270B6420EEAD}"/>
                                            </p:graphicEl>
                                          </p:spTgt>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9">
                                            <p:graphicEl>
                                              <a:dgm id="{3C0D0B71-A0CD-4512-A5C7-218776F58EC6}"/>
                                            </p:graphicEl>
                                          </p:spTgt>
                                        </p:tgtEl>
                                        <p:attrNameLst>
                                          <p:attrName>style.visibility</p:attrName>
                                        </p:attrNameLst>
                                      </p:cBhvr>
                                      <p:to>
                                        <p:strVal val="visible"/>
                                      </p:to>
                                    </p:set>
                                    <p:animEffect transition="in" filter="fade">
                                      <p:cBhvr>
                                        <p:cTn id="45" dur="1000"/>
                                        <p:tgtEl>
                                          <p:spTgt spid="9">
                                            <p:graphicEl>
                                              <a:dgm id="{3C0D0B71-A0CD-4512-A5C7-218776F58EC6}"/>
                                            </p:graphicEl>
                                          </p:spTgt>
                                        </p:tgtEl>
                                      </p:cBhvr>
                                    </p:animEffect>
                                    <p:anim calcmode="lin" valueType="num">
                                      <p:cBhvr>
                                        <p:cTn id="46" dur="1000" fill="hold"/>
                                        <p:tgtEl>
                                          <p:spTgt spid="9">
                                            <p:graphicEl>
                                              <a:dgm id="{3C0D0B71-A0CD-4512-A5C7-218776F58EC6}"/>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3C0D0B71-A0CD-4512-A5C7-218776F58EC6}"/>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graphicEl>
                                              <a:dgm id="{30C59FFE-0D76-4EFA-B436-9F372BEAA344}"/>
                                            </p:graphicEl>
                                          </p:spTgt>
                                        </p:tgtEl>
                                        <p:attrNameLst>
                                          <p:attrName>style.visibility</p:attrName>
                                        </p:attrNameLst>
                                      </p:cBhvr>
                                      <p:to>
                                        <p:strVal val="visible"/>
                                      </p:to>
                                    </p:set>
                                    <p:animEffect transition="in" filter="fade">
                                      <p:cBhvr>
                                        <p:cTn id="50" dur="1000"/>
                                        <p:tgtEl>
                                          <p:spTgt spid="9">
                                            <p:graphicEl>
                                              <a:dgm id="{30C59FFE-0D76-4EFA-B436-9F372BEAA344}"/>
                                            </p:graphicEl>
                                          </p:spTgt>
                                        </p:tgtEl>
                                      </p:cBhvr>
                                    </p:animEffect>
                                    <p:anim calcmode="lin" valueType="num">
                                      <p:cBhvr>
                                        <p:cTn id="51" dur="1000" fill="hold"/>
                                        <p:tgtEl>
                                          <p:spTgt spid="9">
                                            <p:graphicEl>
                                              <a:dgm id="{30C59FFE-0D76-4EFA-B436-9F372BEAA344}"/>
                                            </p:graphicEl>
                                          </p:spTgt>
                                        </p:tgtEl>
                                        <p:attrNameLst>
                                          <p:attrName>ppt_x</p:attrName>
                                        </p:attrNameLst>
                                      </p:cBhvr>
                                      <p:tavLst>
                                        <p:tav tm="0">
                                          <p:val>
                                            <p:strVal val="#ppt_x"/>
                                          </p:val>
                                        </p:tav>
                                        <p:tav tm="100000">
                                          <p:val>
                                            <p:strVal val="#ppt_x"/>
                                          </p:val>
                                        </p:tav>
                                      </p:tavLst>
                                    </p:anim>
                                    <p:anim calcmode="lin" valueType="num">
                                      <p:cBhvr>
                                        <p:cTn id="52" dur="1000" fill="hold"/>
                                        <p:tgtEl>
                                          <p:spTgt spid="9">
                                            <p:graphicEl>
                                              <a:dgm id="{30C59FFE-0D76-4EFA-B436-9F372BEAA344}"/>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xEl>
                                              <p:pRg st="0" end="0"/>
                                            </p:txEl>
                                          </p:spTgt>
                                        </p:tgtEl>
                                        <p:attrNameLst>
                                          <p:attrName>style.visibility</p:attrName>
                                        </p:attrNameLst>
                                      </p:cBhvr>
                                      <p:to>
                                        <p:strVal val="visible"/>
                                      </p:to>
                                    </p:set>
                                    <p:animEffect transition="in" filter="fade">
                                      <p:cBhvr>
                                        <p:cTn id="57" dur="1000"/>
                                        <p:tgtEl>
                                          <p:spTgt spid="14">
                                            <p:txEl>
                                              <p:pRg st="0" end="0"/>
                                            </p:txEl>
                                          </p:spTgt>
                                        </p:tgtEl>
                                      </p:cBhvr>
                                    </p:animEffect>
                                    <p:anim calcmode="lin" valueType="num">
                                      <p:cBhvr>
                                        <p:cTn id="5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53" presetClass="entr" presetSubtype="16" fill="hold" grpId="0" nodeType="afterEffect">
                                  <p:stCondLst>
                                    <p:cond delay="0"/>
                                  </p:stCondLst>
                                  <p:childTnLst>
                                    <p:set>
                                      <p:cBhvr>
                                        <p:cTn id="62" dur="1" fill="hold">
                                          <p:stCondLst>
                                            <p:cond delay="0"/>
                                          </p:stCondLst>
                                        </p:cTn>
                                        <p:tgtEl>
                                          <p:spTgt spid="11">
                                            <p:graphicEl>
                                              <a:dgm id="{15136ABE-9D55-4F4B-AA8C-83B13624D3C8}"/>
                                            </p:graphicEl>
                                          </p:spTgt>
                                        </p:tgtEl>
                                        <p:attrNameLst>
                                          <p:attrName>style.visibility</p:attrName>
                                        </p:attrNameLst>
                                      </p:cBhvr>
                                      <p:to>
                                        <p:strVal val="visible"/>
                                      </p:to>
                                    </p:set>
                                    <p:anim calcmode="lin" valueType="num">
                                      <p:cBhvr>
                                        <p:cTn id="63" dur="500" fill="hold"/>
                                        <p:tgtEl>
                                          <p:spTgt spid="11">
                                            <p:graphicEl>
                                              <a:dgm id="{15136ABE-9D55-4F4B-AA8C-83B13624D3C8}"/>
                                            </p:graphicEl>
                                          </p:spTgt>
                                        </p:tgtEl>
                                        <p:attrNameLst>
                                          <p:attrName>ppt_w</p:attrName>
                                        </p:attrNameLst>
                                      </p:cBhvr>
                                      <p:tavLst>
                                        <p:tav tm="0">
                                          <p:val>
                                            <p:fltVal val="0"/>
                                          </p:val>
                                        </p:tav>
                                        <p:tav tm="100000">
                                          <p:val>
                                            <p:strVal val="#ppt_w"/>
                                          </p:val>
                                        </p:tav>
                                      </p:tavLst>
                                    </p:anim>
                                    <p:anim calcmode="lin" valueType="num">
                                      <p:cBhvr>
                                        <p:cTn id="64" dur="500" fill="hold"/>
                                        <p:tgtEl>
                                          <p:spTgt spid="11">
                                            <p:graphicEl>
                                              <a:dgm id="{15136ABE-9D55-4F4B-AA8C-83B13624D3C8}"/>
                                            </p:graphicEl>
                                          </p:spTgt>
                                        </p:tgtEl>
                                        <p:attrNameLst>
                                          <p:attrName>ppt_h</p:attrName>
                                        </p:attrNameLst>
                                      </p:cBhvr>
                                      <p:tavLst>
                                        <p:tav tm="0">
                                          <p:val>
                                            <p:fltVal val="0"/>
                                          </p:val>
                                        </p:tav>
                                        <p:tav tm="100000">
                                          <p:val>
                                            <p:strVal val="#ppt_h"/>
                                          </p:val>
                                        </p:tav>
                                      </p:tavLst>
                                    </p:anim>
                                    <p:animEffect transition="in" filter="fade">
                                      <p:cBhvr>
                                        <p:cTn id="65" dur="500"/>
                                        <p:tgtEl>
                                          <p:spTgt spid="11">
                                            <p:graphicEl>
                                              <a:dgm id="{15136ABE-9D55-4F4B-AA8C-83B13624D3C8}"/>
                                            </p:graphicEl>
                                          </p:spTgt>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1">
                                            <p:graphicEl>
                                              <a:dgm id="{938DB051-6D9F-4E06-9C59-84184BF38DAA}"/>
                                            </p:graphicEl>
                                          </p:spTgt>
                                        </p:tgtEl>
                                        <p:attrNameLst>
                                          <p:attrName>style.visibility</p:attrName>
                                        </p:attrNameLst>
                                      </p:cBhvr>
                                      <p:to>
                                        <p:strVal val="visible"/>
                                      </p:to>
                                    </p:set>
                                    <p:anim calcmode="lin" valueType="num">
                                      <p:cBhvr>
                                        <p:cTn id="68" dur="500" fill="hold"/>
                                        <p:tgtEl>
                                          <p:spTgt spid="11">
                                            <p:graphicEl>
                                              <a:dgm id="{938DB051-6D9F-4E06-9C59-84184BF38DAA}"/>
                                            </p:graphicEl>
                                          </p:spTgt>
                                        </p:tgtEl>
                                        <p:attrNameLst>
                                          <p:attrName>ppt_w</p:attrName>
                                        </p:attrNameLst>
                                      </p:cBhvr>
                                      <p:tavLst>
                                        <p:tav tm="0">
                                          <p:val>
                                            <p:fltVal val="0"/>
                                          </p:val>
                                        </p:tav>
                                        <p:tav tm="100000">
                                          <p:val>
                                            <p:strVal val="#ppt_w"/>
                                          </p:val>
                                        </p:tav>
                                      </p:tavLst>
                                    </p:anim>
                                    <p:anim calcmode="lin" valueType="num">
                                      <p:cBhvr>
                                        <p:cTn id="69" dur="500" fill="hold"/>
                                        <p:tgtEl>
                                          <p:spTgt spid="11">
                                            <p:graphicEl>
                                              <a:dgm id="{938DB051-6D9F-4E06-9C59-84184BF38DAA}"/>
                                            </p:graphicEl>
                                          </p:spTgt>
                                        </p:tgtEl>
                                        <p:attrNameLst>
                                          <p:attrName>ppt_h</p:attrName>
                                        </p:attrNameLst>
                                      </p:cBhvr>
                                      <p:tavLst>
                                        <p:tav tm="0">
                                          <p:val>
                                            <p:fltVal val="0"/>
                                          </p:val>
                                        </p:tav>
                                        <p:tav tm="100000">
                                          <p:val>
                                            <p:strVal val="#ppt_h"/>
                                          </p:val>
                                        </p:tav>
                                      </p:tavLst>
                                    </p:anim>
                                    <p:animEffect transition="in" filter="fade">
                                      <p:cBhvr>
                                        <p:cTn id="70" dur="500"/>
                                        <p:tgtEl>
                                          <p:spTgt spid="11">
                                            <p:graphicEl>
                                              <a:dgm id="{938DB051-6D9F-4E06-9C59-84184BF38DAA}"/>
                                            </p:graphicEl>
                                          </p:spTgt>
                                        </p:tgtEl>
                                      </p:cBhvr>
                                    </p:animEffect>
                                  </p:childTnLst>
                                </p:cTn>
                              </p:par>
                            </p:childTnLst>
                          </p:cTn>
                        </p:par>
                        <p:par>
                          <p:cTn id="71" fill="hold">
                            <p:stCondLst>
                              <p:cond delay="1500"/>
                            </p:stCondLst>
                            <p:childTnLst>
                              <p:par>
                                <p:cTn id="72" presetID="53" presetClass="entr" presetSubtype="16" fill="hold" grpId="0" nodeType="afterEffect">
                                  <p:stCondLst>
                                    <p:cond delay="0"/>
                                  </p:stCondLst>
                                  <p:childTnLst>
                                    <p:set>
                                      <p:cBhvr>
                                        <p:cTn id="73" dur="1" fill="hold">
                                          <p:stCondLst>
                                            <p:cond delay="0"/>
                                          </p:stCondLst>
                                        </p:cTn>
                                        <p:tgtEl>
                                          <p:spTgt spid="11">
                                            <p:graphicEl>
                                              <a:dgm id="{FC85615B-BAD9-46E0-A246-FAAD73B68530}"/>
                                            </p:graphicEl>
                                          </p:spTgt>
                                        </p:tgtEl>
                                        <p:attrNameLst>
                                          <p:attrName>style.visibility</p:attrName>
                                        </p:attrNameLst>
                                      </p:cBhvr>
                                      <p:to>
                                        <p:strVal val="visible"/>
                                      </p:to>
                                    </p:set>
                                    <p:anim calcmode="lin" valueType="num">
                                      <p:cBhvr>
                                        <p:cTn id="74" dur="500" fill="hold"/>
                                        <p:tgtEl>
                                          <p:spTgt spid="11">
                                            <p:graphicEl>
                                              <a:dgm id="{FC85615B-BAD9-46E0-A246-FAAD73B68530}"/>
                                            </p:graphicEl>
                                          </p:spTgt>
                                        </p:tgtEl>
                                        <p:attrNameLst>
                                          <p:attrName>ppt_w</p:attrName>
                                        </p:attrNameLst>
                                      </p:cBhvr>
                                      <p:tavLst>
                                        <p:tav tm="0">
                                          <p:val>
                                            <p:fltVal val="0"/>
                                          </p:val>
                                        </p:tav>
                                        <p:tav tm="100000">
                                          <p:val>
                                            <p:strVal val="#ppt_w"/>
                                          </p:val>
                                        </p:tav>
                                      </p:tavLst>
                                    </p:anim>
                                    <p:anim calcmode="lin" valueType="num">
                                      <p:cBhvr>
                                        <p:cTn id="75" dur="500" fill="hold"/>
                                        <p:tgtEl>
                                          <p:spTgt spid="11">
                                            <p:graphicEl>
                                              <a:dgm id="{FC85615B-BAD9-46E0-A246-FAAD73B68530}"/>
                                            </p:graphicEl>
                                          </p:spTgt>
                                        </p:tgtEl>
                                        <p:attrNameLst>
                                          <p:attrName>ppt_h</p:attrName>
                                        </p:attrNameLst>
                                      </p:cBhvr>
                                      <p:tavLst>
                                        <p:tav tm="0">
                                          <p:val>
                                            <p:fltVal val="0"/>
                                          </p:val>
                                        </p:tav>
                                        <p:tav tm="100000">
                                          <p:val>
                                            <p:strVal val="#ppt_h"/>
                                          </p:val>
                                        </p:tav>
                                      </p:tavLst>
                                    </p:anim>
                                    <p:animEffect transition="in" filter="fade">
                                      <p:cBhvr>
                                        <p:cTn id="76" dur="500"/>
                                        <p:tgtEl>
                                          <p:spTgt spid="11">
                                            <p:graphicEl>
                                              <a:dgm id="{FC85615B-BAD9-46E0-A246-FAAD73B68530}"/>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1">
                                            <p:graphicEl>
                                              <a:dgm id="{1F6D9AF6-CFFA-4EA2-9E5A-1CA5E327DC7F}"/>
                                            </p:graphicEl>
                                          </p:spTgt>
                                        </p:tgtEl>
                                        <p:attrNameLst>
                                          <p:attrName>style.visibility</p:attrName>
                                        </p:attrNameLst>
                                      </p:cBhvr>
                                      <p:to>
                                        <p:strVal val="visible"/>
                                      </p:to>
                                    </p:set>
                                    <p:anim calcmode="lin" valueType="num">
                                      <p:cBhvr>
                                        <p:cTn id="79" dur="500" fill="hold"/>
                                        <p:tgtEl>
                                          <p:spTgt spid="11">
                                            <p:graphicEl>
                                              <a:dgm id="{1F6D9AF6-CFFA-4EA2-9E5A-1CA5E327DC7F}"/>
                                            </p:graphicEl>
                                          </p:spTgt>
                                        </p:tgtEl>
                                        <p:attrNameLst>
                                          <p:attrName>ppt_w</p:attrName>
                                        </p:attrNameLst>
                                      </p:cBhvr>
                                      <p:tavLst>
                                        <p:tav tm="0">
                                          <p:val>
                                            <p:fltVal val="0"/>
                                          </p:val>
                                        </p:tav>
                                        <p:tav tm="100000">
                                          <p:val>
                                            <p:strVal val="#ppt_w"/>
                                          </p:val>
                                        </p:tav>
                                      </p:tavLst>
                                    </p:anim>
                                    <p:anim calcmode="lin" valueType="num">
                                      <p:cBhvr>
                                        <p:cTn id="80" dur="500" fill="hold"/>
                                        <p:tgtEl>
                                          <p:spTgt spid="11">
                                            <p:graphicEl>
                                              <a:dgm id="{1F6D9AF6-CFFA-4EA2-9E5A-1CA5E327DC7F}"/>
                                            </p:graphicEl>
                                          </p:spTgt>
                                        </p:tgtEl>
                                        <p:attrNameLst>
                                          <p:attrName>ppt_h</p:attrName>
                                        </p:attrNameLst>
                                      </p:cBhvr>
                                      <p:tavLst>
                                        <p:tav tm="0">
                                          <p:val>
                                            <p:fltVal val="0"/>
                                          </p:val>
                                        </p:tav>
                                        <p:tav tm="100000">
                                          <p:val>
                                            <p:strVal val="#ppt_h"/>
                                          </p:val>
                                        </p:tav>
                                      </p:tavLst>
                                    </p:anim>
                                    <p:animEffect transition="in" filter="fade">
                                      <p:cBhvr>
                                        <p:cTn id="81" dur="500"/>
                                        <p:tgtEl>
                                          <p:spTgt spid="11">
                                            <p:graphicEl>
                                              <a:dgm id="{1F6D9AF6-CFFA-4EA2-9E5A-1CA5E327DC7F}"/>
                                            </p:graphicEl>
                                          </p:spTgt>
                                        </p:tgtEl>
                                      </p:cBhvr>
                                    </p:animEffect>
                                  </p:childTnLst>
                                </p:cTn>
                              </p:par>
                            </p:childTnLst>
                          </p:cTn>
                        </p:par>
                        <p:par>
                          <p:cTn id="82" fill="hold">
                            <p:stCondLst>
                              <p:cond delay="2000"/>
                            </p:stCondLst>
                            <p:childTnLst>
                              <p:par>
                                <p:cTn id="83" presetID="53" presetClass="entr" presetSubtype="16" fill="hold" grpId="0" nodeType="afterEffect">
                                  <p:stCondLst>
                                    <p:cond delay="0"/>
                                  </p:stCondLst>
                                  <p:childTnLst>
                                    <p:set>
                                      <p:cBhvr>
                                        <p:cTn id="84" dur="1" fill="hold">
                                          <p:stCondLst>
                                            <p:cond delay="0"/>
                                          </p:stCondLst>
                                        </p:cTn>
                                        <p:tgtEl>
                                          <p:spTgt spid="11">
                                            <p:graphicEl>
                                              <a:dgm id="{F4A39E39-226E-439A-92E9-A968F0CB1416}"/>
                                            </p:graphicEl>
                                          </p:spTgt>
                                        </p:tgtEl>
                                        <p:attrNameLst>
                                          <p:attrName>style.visibility</p:attrName>
                                        </p:attrNameLst>
                                      </p:cBhvr>
                                      <p:to>
                                        <p:strVal val="visible"/>
                                      </p:to>
                                    </p:set>
                                    <p:anim calcmode="lin" valueType="num">
                                      <p:cBhvr>
                                        <p:cTn id="85" dur="500" fill="hold"/>
                                        <p:tgtEl>
                                          <p:spTgt spid="11">
                                            <p:graphicEl>
                                              <a:dgm id="{F4A39E39-226E-439A-92E9-A968F0CB1416}"/>
                                            </p:graphicEl>
                                          </p:spTgt>
                                        </p:tgtEl>
                                        <p:attrNameLst>
                                          <p:attrName>ppt_w</p:attrName>
                                        </p:attrNameLst>
                                      </p:cBhvr>
                                      <p:tavLst>
                                        <p:tav tm="0">
                                          <p:val>
                                            <p:fltVal val="0"/>
                                          </p:val>
                                        </p:tav>
                                        <p:tav tm="100000">
                                          <p:val>
                                            <p:strVal val="#ppt_w"/>
                                          </p:val>
                                        </p:tav>
                                      </p:tavLst>
                                    </p:anim>
                                    <p:anim calcmode="lin" valueType="num">
                                      <p:cBhvr>
                                        <p:cTn id="86" dur="500" fill="hold"/>
                                        <p:tgtEl>
                                          <p:spTgt spid="11">
                                            <p:graphicEl>
                                              <a:dgm id="{F4A39E39-226E-439A-92E9-A968F0CB1416}"/>
                                            </p:graphicEl>
                                          </p:spTgt>
                                        </p:tgtEl>
                                        <p:attrNameLst>
                                          <p:attrName>ppt_h</p:attrName>
                                        </p:attrNameLst>
                                      </p:cBhvr>
                                      <p:tavLst>
                                        <p:tav tm="0">
                                          <p:val>
                                            <p:fltVal val="0"/>
                                          </p:val>
                                        </p:tav>
                                        <p:tav tm="100000">
                                          <p:val>
                                            <p:strVal val="#ppt_h"/>
                                          </p:val>
                                        </p:tav>
                                      </p:tavLst>
                                    </p:anim>
                                    <p:animEffect transition="in" filter="fade">
                                      <p:cBhvr>
                                        <p:cTn id="87" dur="500"/>
                                        <p:tgtEl>
                                          <p:spTgt spid="11">
                                            <p:graphicEl>
                                              <a:dgm id="{F4A39E39-226E-439A-92E9-A968F0CB1416}"/>
                                            </p:graphicEl>
                                          </p:spTgt>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1">
                                            <p:graphicEl>
                                              <a:dgm id="{0E91309C-E26C-495F-8DE1-DFC034D77080}"/>
                                            </p:graphicEl>
                                          </p:spTgt>
                                        </p:tgtEl>
                                        <p:attrNameLst>
                                          <p:attrName>style.visibility</p:attrName>
                                        </p:attrNameLst>
                                      </p:cBhvr>
                                      <p:to>
                                        <p:strVal val="visible"/>
                                      </p:to>
                                    </p:set>
                                    <p:anim calcmode="lin" valueType="num">
                                      <p:cBhvr>
                                        <p:cTn id="90" dur="500" fill="hold"/>
                                        <p:tgtEl>
                                          <p:spTgt spid="11">
                                            <p:graphicEl>
                                              <a:dgm id="{0E91309C-E26C-495F-8DE1-DFC034D77080}"/>
                                            </p:graphicEl>
                                          </p:spTgt>
                                        </p:tgtEl>
                                        <p:attrNameLst>
                                          <p:attrName>ppt_w</p:attrName>
                                        </p:attrNameLst>
                                      </p:cBhvr>
                                      <p:tavLst>
                                        <p:tav tm="0">
                                          <p:val>
                                            <p:fltVal val="0"/>
                                          </p:val>
                                        </p:tav>
                                        <p:tav tm="100000">
                                          <p:val>
                                            <p:strVal val="#ppt_w"/>
                                          </p:val>
                                        </p:tav>
                                      </p:tavLst>
                                    </p:anim>
                                    <p:anim calcmode="lin" valueType="num">
                                      <p:cBhvr>
                                        <p:cTn id="91" dur="500" fill="hold"/>
                                        <p:tgtEl>
                                          <p:spTgt spid="11">
                                            <p:graphicEl>
                                              <a:dgm id="{0E91309C-E26C-495F-8DE1-DFC034D77080}"/>
                                            </p:graphicEl>
                                          </p:spTgt>
                                        </p:tgtEl>
                                        <p:attrNameLst>
                                          <p:attrName>ppt_h</p:attrName>
                                        </p:attrNameLst>
                                      </p:cBhvr>
                                      <p:tavLst>
                                        <p:tav tm="0">
                                          <p:val>
                                            <p:fltVal val="0"/>
                                          </p:val>
                                        </p:tav>
                                        <p:tav tm="100000">
                                          <p:val>
                                            <p:strVal val="#ppt_h"/>
                                          </p:val>
                                        </p:tav>
                                      </p:tavLst>
                                    </p:anim>
                                    <p:animEffect transition="in" filter="fade">
                                      <p:cBhvr>
                                        <p:cTn id="92" dur="500"/>
                                        <p:tgtEl>
                                          <p:spTgt spid="11">
                                            <p:graphicEl>
                                              <a:dgm id="{0E91309C-E26C-495F-8DE1-DFC034D77080}"/>
                                            </p:graphicEl>
                                          </p:spTgt>
                                        </p:tgtEl>
                                      </p:cBhvr>
                                    </p:animEffect>
                                  </p:childTnLst>
                                </p:cTn>
                              </p:par>
                            </p:childTnLst>
                          </p:cTn>
                        </p:par>
                        <p:par>
                          <p:cTn id="93" fill="hold">
                            <p:stCondLst>
                              <p:cond delay="2500"/>
                            </p:stCondLst>
                            <p:childTnLst>
                              <p:par>
                                <p:cTn id="94" presetID="53" presetClass="entr" presetSubtype="16" fill="hold" grpId="0" nodeType="afterEffect">
                                  <p:stCondLst>
                                    <p:cond delay="0"/>
                                  </p:stCondLst>
                                  <p:childTnLst>
                                    <p:set>
                                      <p:cBhvr>
                                        <p:cTn id="95" dur="1" fill="hold">
                                          <p:stCondLst>
                                            <p:cond delay="0"/>
                                          </p:stCondLst>
                                        </p:cTn>
                                        <p:tgtEl>
                                          <p:spTgt spid="11">
                                            <p:graphicEl>
                                              <a:dgm id="{9DB9F2CA-284A-4EB7-84B0-361B06A0AEE9}"/>
                                            </p:graphicEl>
                                          </p:spTgt>
                                        </p:tgtEl>
                                        <p:attrNameLst>
                                          <p:attrName>style.visibility</p:attrName>
                                        </p:attrNameLst>
                                      </p:cBhvr>
                                      <p:to>
                                        <p:strVal val="visible"/>
                                      </p:to>
                                    </p:set>
                                    <p:anim calcmode="lin" valueType="num">
                                      <p:cBhvr>
                                        <p:cTn id="96" dur="500" fill="hold"/>
                                        <p:tgtEl>
                                          <p:spTgt spid="11">
                                            <p:graphicEl>
                                              <a:dgm id="{9DB9F2CA-284A-4EB7-84B0-361B06A0AEE9}"/>
                                            </p:graphicEl>
                                          </p:spTgt>
                                        </p:tgtEl>
                                        <p:attrNameLst>
                                          <p:attrName>ppt_w</p:attrName>
                                        </p:attrNameLst>
                                      </p:cBhvr>
                                      <p:tavLst>
                                        <p:tav tm="0">
                                          <p:val>
                                            <p:fltVal val="0"/>
                                          </p:val>
                                        </p:tav>
                                        <p:tav tm="100000">
                                          <p:val>
                                            <p:strVal val="#ppt_w"/>
                                          </p:val>
                                        </p:tav>
                                      </p:tavLst>
                                    </p:anim>
                                    <p:anim calcmode="lin" valueType="num">
                                      <p:cBhvr>
                                        <p:cTn id="97" dur="500" fill="hold"/>
                                        <p:tgtEl>
                                          <p:spTgt spid="11">
                                            <p:graphicEl>
                                              <a:dgm id="{9DB9F2CA-284A-4EB7-84B0-361B06A0AEE9}"/>
                                            </p:graphicEl>
                                          </p:spTgt>
                                        </p:tgtEl>
                                        <p:attrNameLst>
                                          <p:attrName>ppt_h</p:attrName>
                                        </p:attrNameLst>
                                      </p:cBhvr>
                                      <p:tavLst>
                                        <p:tav tm="0">
                                          <p:val>
                                            <p:fltVal val="0"/>
                                          </p:val>
                                        </p:tav>
                                        <p:tav tm="100000">
                                          <p:val>
                                            <p:strVal val="#ppt_h"/>
                                          </p:val>
                                        </p:tav>
                                      </p:tavLst>
                                    </p:anim>
                                    <p:animEffect transition="in" filter="fade">
                                      <p:cBhvr>
                                        <p:cTn id="98" dur="500"/>
                                        <p:tgtEl>
                                          <p:spTgt spid="11">
                                            <p:graphicEl>
                                              <a:dgm id="{9DB9F2CA-284A-4EB7-84B0-361B06A0AEE9}"/>
                                            </p:graphicEl>
                                          </p:spTgt>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11">
                                            <p:graphicEl>
                                              <a:dgm id="{207AE66A-7526-4527-AEF6-D94D09D6761F}"/>
                                            </p:graphicEl>
                                          </p:spTgt>
                                        </p:tgtEl>
                                        <p:attrNameLst>
                                          <p:attrName>style.visibility</p:attrName>
                                        </p:attrNameLst>
                                      </p:cBhvr>
                                      <p:to>
                                        <p:strVal val="visible"/>
                                      </p:to>
                                    </p:set>
                                    <p:anim calcmode="lin" valueType="num">
                                      <p:cBhvr>
                                        <p:cTn id="101" dur="500" fill="hold"/>
                                        <p:tgtEl>
                                          <p:spTgt spid="11">
                                            <p:graphicEl>
                                              <a:dgm id="{207AE66A-7526-4527-AEF6-D94D09D6761F}"/>
                                            </p:graphicEl>
                                          </p:spTgt>
                                        </p:tgtEl>
                                        <p:attrNameLst>
                                          <p:attrName>ppt_w</p:attrName>
                                        </p:attrNameLst>
                                      </p:cBhvr>
                                      <p:tavLst>
                                        <p:tav tm="0">
                                          <p:val>
                                            <p:fltVal val="0"/>
                                          </p:val>
                                        </p:tav>
                                        <p:tav tm="100000">
                                          <p:val>
                                            <p:strVal val="#ppt_w"/>
                                          </p:val>
                                        </p:tav>
                                      </p:tavLst>
                                    </p:anim>
                                    <p:anim calcmode="lin" valueType="num">
                                      <p:cBhvr>
                                        <p:cTn id="102" dur="500" fill="hold"/>
                                        <p:tgtEl>
                                          <p:spTgt spid="11">
                                            <p:graphicEl>
                                              <a:dgm id="{207AE66A-7526-4527-AEF6-D94D09D6761F}"/>
                                            </p:graphicEl>
                                          </p:spTgt>
                                        </p:tgtEl>
                                        <p:attrNameLst>
                                          <p:attrName>ppt_h</p:attrName>
                                        </p:attrNameLst>
                                      </p:cBhvr>
                                      <p:tavLst>
                                        <p:tav tm="0">
                                          <p:val>
                                            <p:fltVal val="0"/>
                                          </p:val>
                                        </p:tav>
                                        <p:tav tm="100000">
                                          <p:val>
                                            <p:strVal val="#ppt_h"/>
                                          </p:val>
                                        </p:tav>
                                      </p:tavLst>
                                    </p:anim>
                                    <p:animEffect transition="in" filter="fade">
                                      <p:cBhvr>
                                        <p:cTn id="103" dur="500"/>
                                        <p:tgtEl>
                                          <p:spTgt spid="11">
                                            <p:graphicEl>
                                              <a:dgm id="{207AE66A-7526-4527-AEF6-D94D09D676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Graphic spid="9" grpId="0" uiExpand="1">
        <p:bldSub>
          <a:bldDgm bld="one"/>
        </p:bldSub>
      </p:bldGraphic>
      <p:bldGraphic spid="11"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a:t>
            </a:r>
            <a:br>
              <a:rPr lang="en-US" dirty="0"/>
            </a:br>
            <a:r>
              <a:rPr lang="en-US" dirty="0"/>
              <a:t>Introduction to IBM Cognos Analytics - Reporting</a:t>
            </a:r>
          </a:p>
        </p:txBody>
      </p:sp>
      <p:sp>
        <p:nvSpPr>
          <p:cNvPr id="3" name="Text Placeholder 2"/>
          <p:cNvSpPr>
            <a:spLocks noGrp="1"/>
          </p:cNvSpPr>
          <p:nvPr>
            <p:ph type="body" sz="quarter" idx="10"/>
          </p:nvPr>
        </p:nvSpPr>
        <p:spPr/>
        <p:txBody>
          <a:bodyPr/>
          <a:lstStyle/>
          <a:p>
            <a:r>
              <a:rPr lang="en-US" dirty="0">
                <a:hlinkClick r:id="rId2" action="ppaction://hlinksldjump"/>
              </a:rPr>
              <a:t>TOC</a:t>
            </a:r>
            <a:endParaRPr lang="ar-EG" dirty="0">
              <a:hlinkClick r:id="rId2" action="ppaction://hlinksldjump"/>
            </a:endParaRPr>
          </a:p>
        </p:txBody>
      </p:sp>
    </p:spTree>
    <p:extLst>
      <p:ext uri="{BB962C8B-B14F-4D97-AF65-F5344CB8AC3E}">
        <p14:creationId xmlns:p14="http://schemas.microsoft.com/office/powerpoint/2010/main" val="763350155"/>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016693" y="1356615"/>
            <a:ext cx="6110864" cy="3130874"/>
          </a:xfrm>
          <a:prstGeom prst="rect">
            <a:avLst/>
          </a:prstGeom>
          <a:ln w="6350">
            <a:solidFill>
              <a:schemeClr val="tx1"/>
            </a:solidFill>
          </a:ln>
        </p:spPr>
      </p:pic>
      <p:sp>
        <p:nvSpPr>
          <p:cNvPr id="3" name="Title 2"/>
          <p:cNvSpPr>
            <a:spLocks noGrp="1"/>
          </p:cNvSpPr>
          <p:nvPr>
            <p:ph type="title"/>
          </p:nvPr>
        </p:nvSpPr>
        <p:spPr/>
        <p:txBody>
          <a:bodyPr/>
          <a:lstStyle/>
          <a:p>
            <a:r>
              <a:rPr lang="en-US" dirty="0"/>
              <a:t>IBM Cognos Analytics - Reporting</a:t>
            </a:r>
          </a:p>
        </p:txBody>
      </p:sp>
      <p:sp>
        <p:nvSpPr>
          <p:cNvPr id="2" name="Content Placeholder 1"/>
          <p:cNvSpPr>
            <a:spLocks noGrp="1"/>
          </p:cNvSpPr>
          <p:nvPr>
            <p:ph sz="half" idx="1"/>
          </p:nvPr>
        </p:nvSpPr>
        <p:spPr/>
        <p:txBody>
          <a:bodyPr/>
          <a:lstStyle/>
          <a:p>
            <a:pPr>
              <a:spcBef>
                <a:spcPts val="0"/>
              </a:spcBef>
              <a:buClrTx/>
              <a:buSzPct val="100000"/>
            </a:pPr>
            <a:r>
              <a:rPr lang="en-US" dirty="0"/>
              <a:t>Web-based report authoring tool</a:t>
            </a:r>
          </a:p>
        </p:txBody>
      </p:sp>
      <p:sp>
        <p:nvSpPr>
          <p:cNvPr id="4" name="Slide Number Placeholder 3"/>
          <p:cNvSpPr>
            <a:spLocks noGrp="1"/>
          </p:cNvSpPr>
          <p:nvPr>
            <p:ph type="sldNum" sz="quarter" idx="10"/>
          </p:nvPr>
        </p:nvSpPr>
        <p:spPr/>
        <p:txBody>
          <a:bodyPr/>
          <a:lstStyle/>
          <a:p>
            <a:fld id="{DA70603C-638D-4ADC-BB86-29D1E0E6A3CE}" type="slidenum">
              <a:rPr lang="en-US" smtClean="0"/>
              <a:pPr/>
              <a:t>31</a:t>
            </a:fld>
            <a:endParaRPr lang="en-US" dirty="0"/>
          </a:p>
        </p:txBody>
      </p:sp>
      <p:sp>
        <p:nvSpPr>
          <p:cNvPr id="19" name="Rounded Rectangular Callout 18"/>
          <p:cNvSpPr/>
          <p:nvPr/>
        </p:nvSpPr>
        <p:spPr bwMode="auto">
          <a:xfrm>
            <a:off x="5494682" y="3066805"/>
            <a:ext cx="1440000" cy="540000"/>
          </a:xfrm>
          <a:prstGeom prst="wedgeRoundRectCallout">
            <a:avLst>
              <a:gd name="adj1" fmla="val -35515"/>
              <a:gd name="adj2" fmla="val -7469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On-demand Toolbar</a:t>
            </a:r>
          </a:p>
        </p:txBody>
      </p:sp>
      <p:sp>
        <p:nvSpPr>
          <p:cNvPr id="20" name="Rounded Rectangle 19"/>
          <p:cNvSpPr/>
          <p:nvPr/>
        </p:nvSpPr>
        <p:spPr bwMode="auto">
          <a:xfrm>
            <a:off x="5503943" y="3777147"/>
            <a:ext cx="1440000" cy="54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Work area</a:t>
            </a:r>
          </a:p>
        </p:txBody>
      </p:sp>
      <p:sp>
        <p:nvSpPr>
          <p:cNvPr id="22" name="Rounded Rectangular Callout 21"/>
          <p:cNvSpPr/>
          <p:nvPr/>
        </p:nvSpPr>
        <p:spPr bwMode="auto">
          <a:xfrm>
            <a:off x="5001584" y="4680000"/>
            <a:ext cx="1890210" cy="360000"/>
          </a:xfrm>
          <a:prstGeom prst="wedgeRoundRectCallout">
            <a:avLst>
              <a:gd name="adj1" fmla="val -50637"/>
              <a:gd name="adj2" fmla="val -12430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Content pane</a:t>
            </a:r>
          </a:p>
        </p:txBody>
      </p:sp>
      <p:sp>
        <p:nvSpPr>
          <p:cNvPr id="23" name="Rounded Rectangular Callout 22"/>
          <p:cNvSpPr/>
          <p:nvPr/>
        </p:nvSpPr>
        <p:spPr bwMode="auto">
          <a:xfrm>
            <a:off x="5697125" y="854249"/>
            <a:ext cx="1665185" cy="360000"/>
          </a:xfrm>
          <a:prstGeom prst="wedgeRoundRectCallout">
            <a:avLst>
              <a:gd name="adj1" fmla="val 50577"/>
              <a:gd name="adj2" fmla="val 10894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Application Bar</a:t>
            </a:r>
          </a:p>
        </p:txBody>
      </p:sp>
      <p:sp>
        <p:nvSpPr>
          <p:cNvPr id="24" name="Rounded Rectangular Callout 23"/>
          <p:cNvSpPr/>
          <p:nvPr/>
        </p:nvSpPr>
        <p:spPr bwMode="auto">
          <a:xfrm>
            <a:off x="7542330" y="854249"/>
            <a:ext cx="1440000" cy="360000"/>
          </a:xfrm>
          <a:prstGeom prst="wedgeRoundRectCallout">
            <a:avLst>
              <a:gd name="adj1" fmla="val -27142"/>
              <a:gd name="adj2" fmla="val 11002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Properties</a:t>
            </a:r>
          </a:p>
        </p:txBody>
      </p:sp>
      <p:sp>
        <p:nvSpPr>
          <p:cNvPr id="25" name="Rounded Rectangular Callout 24"/>
          <p:cNvSpPr/>
          <p:nvPr/>
        </p:nvSpPr>
        <p:spPr bwMode="auto">
          <a:xfrm>
            <a:off x="3671900" y="854249"/>
            <a:ext cx="1080000" cy="360000"/>
          </a:xfrm>
          <a:prstGeom prst="wedgeRoundRectCallout">
            <a:avLst>
              <a:gd name="adj1" fmla="val -83636"/>
              <a:gd name="adj2" fmla="val 25802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Data</a:t>
            </a:r>
          </a:p>
        </p:txBody>
      </p:sp>
      <p:sp>
        <p:nvSpPr>
          <p:cNvPr id="26" name="Rounded Rectangular Callout 25"/>
          <p:cNvSpPr/>
          <p:nvPr/>
        </p:nvSpPr>
        <p:spPr bwMode="auto">
          <a:xfrm>
            <a:off x="1843672" y="1080000"/>
            <a:ext cx="1080000" cy="360000"/>
          </a:xfrm>
          <a:prstGeom prst="wedgeRoundRectCallout">
            <a:avLst>
              <a:gd name="adj1" fmla="val 59900"/>
              <a:gd name="adj2" fmla="val 27786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Toolbox</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 y="2758223"/>
            <a:ext cx="2824197" cy="2144752"/>
          </a:xfrm>
          <a:prstGeom prst="rect">
            <a:avLst/>
          </a:prstGeom>
          <a:ln>
            <a:solidFill>
              <a:srgbClr val="000000"/>
            </a:solidFill>
          </a:ln>
        </p:spPr>
      </p:pic>
      <p:sp>
        <p:nvSpPr>
          <p:cNvPr id="28" name="Rounded Rectangular Callout 27"/>
          <p:cNvSpPr/>
          <p:nvPr/>
        </p:nvSpPr>
        <p:spPr bwMode="auto">
          <a:xfrm>
            <a:off x="1691680" y="1970010"/>
            <a:ext cx="1080000" cy="360000"/>
          </a:xfrm>
          <a:prstGeom prst="wedgeRoundRectCallout">
            <a:avLst>
              <a:gd name="adj1" fmla="val 73316"/>
              <a:gd name="adj2" fmla="val 13151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lvl="1" algn="ctr">
              <a:lnSpc>
                <a:spcPct val="110000"/>
              </a:lnSpc>
            </a:pPr>
            <a:r>
              <a:rPr lang="en-US" sz="1400" b="1" dirty="0">
                <a:solidFill>
                  <a:srgbClr val="008A52"/>
                </a:solidFill>
                <a:latin typeface="Verdana" panose="020B0604030504040204" pitchFamily="34" charset="0"/>
              </a:rPr>
              <a:t>Pages</a:t>
            </a:r>
          </a:p>
        </p:txBody>
      </p:sp>
      <p:sp>
        <p:nvSpPr>
          <p:cNvPr id="21" name="Rounded Rectangular Callout 20"/>
          <p:cNvSpPr/>
          <p:nvPr/>
        </p:nvSpPr>
        <p:spPr bwMode="auto">
          <a:xfrm>
            <a:off x="2947259" y="4696735"/>
            <a:ext cx="1579736" cy="360000"/>
          </a:xfrm>
          <a:prstGeom prst="wedgeRoundRectCallout">
            <a:avLst>
              <a:gd name="adj1" fmla="val -29746"/>
              <a:gd name="adj2" fmla="val -10445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a:r>
              <a:rPr lang="en-US" sz="1400" b="1" dirty="0">
                <a:solidFill>
                  <a:srgbClr val="008A52"/>
                </a:solidFill>
                <a:latin typeface="Verdana" panose="020B0604030504040204" pitchFamily="34" charset="0"/>
              </a:rPr>
              <a:t>Side Panel</a:t>
            </a:r>
          </a:p>
        </p:txBody>
      </p:sp>
      <p:sp>
        <p:nvSpPr>
          <p:cNvPr id="16" name="Rounded Rectangular Callout 27">
            <a:extLst>
              <a:ext uri="{FF2B5EF4-FFF2-40B4-BE49-F238E27FC236}">
                <a16:creationId xmlns:a16="http://schemas.microsoft.com/office/drawing/2014/main" id="{A17DBFD1-8A81-4DEE-8BF1-01A28121025E}"/>
              </a:ext>
            </a:extLst>
          </p:cNvPr>
          <p:cNvSpPr/>
          <p:nvPr/>
        </p:nvSpPr>
        <p:spPr bwMode="auto">
          <a:xfrm>
            <a:off x="1331640" y="2526745"/>
            <a:ext cx="1499011" cy="865189"/>
          </a:xfrm>
          <a:prstGeom prst="wedgeRoundRectCallout">
            <a:avLst>
              <a:gd name="adj1" fmla="val 62917"/>
              <a:gd name="adj2" fmla="val -78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92500"/>
          </a:bodyPr>
          <a:lstStyle/>
          <a:p>
            <a:pPr marL="0" lvl="1">
              <a:lnSpc>
                <a:spcPct val="110000"/>
              </a:lnSpc>
            </a:pPr>
            <a:r>
              <a:rPr lang="en-US" sz="1100" b="1" dirty="0">
                <a:solidFill>
                  <a:srgbClr val="008A52"/>
                </a:solidFill>
                <a:latin typeface="Verdana" panose="020B0604030504040204" pitchFamily="34" charset="0"/>
              </a:rPr>
              <a:t>Queries</a:t>
            </a:r>
          </a:p>
          <a:p>
            <a:pPr marL="271463" lvl="2" indent="-179388" defTabSz="900113">
              <a:lnSpc>
                <a:spcPct val="110000"/>
              </a:lnSpc>
              <a:buFont typeface="Arial" panose="020B0604020202020204" pitchFamily="34" charset="0"/>
              <a:buChar char="•"/>
            </a:pPr>
            <a:r>
              <a:rPr lang="en-US" sz="1100" b="1" dirty="0">
                <a:solidFill>
                  <a:srgbClr val="008A52"/>
                </a:solidFill>
                <a:latin typeface="Verdana" panose="020B0604030504040204" pitchFamily="34" charset="0"/>
              </a:rPr>
              <a:t>Query explorer</a:t>
            </a:r>
          </a:p>
          <a:p>
            <a:pPr marL="271463" lvl="2" indent="-179388" defTabSz="900113">
              <a:lnSpc>
                <a:spcPct val="110000"/>
              </a:lnSpc>
              <a:buFont typeface="Arial" panose="020B0604020202020204" pitchFamily="34" charset="0"/>
              <a:buChar char="•"/>
            </a:pPr>
            <a:r>
              <a:rPr lang="en-US" sz="1100" b="1" dirty="0">
                <a:solidFill>
                  <a:srgbClr val="008A52"/>
                </a:solidFill>
                <a:latin typeface="Verdana" panose="020B0604030504040204" pitchFamily="34" charset="0"/>
              </a:rPr>
              <a:t>Condition explorer</a:t>
            </a:r>
          </a:p>
        </p:txBody>
      </p:sp>
    </p:spTree>
    <p:extLst>
      <p:ext uri="{BB962C8B-B14F-4D97-AF65-F5344CB8AC3E}">
        <p14:creationId xmlns:p14="http://schemas.microsoft.com/office/powerpoint/2010/main" val="2774413834"/>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p:txBody>
          <a:bodyPr>
            <a:normAutofit/>
          </a:bodyPr>
          <a:lstStyle/>
          <a:p>
            <a:r>
              <a:rPr lang="en-US" sz="2000" dirty="0"/>
              <a:t>Specify </a:t>
            </a:r>
            <a:r>
              <a:rPr lang="en-US" sz="2000" dirty="0">
                <a:solidFill>
                  <a:srgbClr val="0070C0"/>
                </a:solidFill>
              </a:rPr>
              <a:t>structure/layout</a:t>
            </a:r>
            <a:r>
              <a:rPr lang="en-US" sz="2000" dirty="0"/>
              <a:t> of the report</a:t>
            </a:r>
          </a:p>
        </p:txBody>
      </p:sp>
      <p:sp>
        <p:nvSpPr>
          <p:cNvPr id="4" name="Title 3"/>
          <p:cNvSpPr>
            <a:spLocks noGrp="1"/>
          </p:cNvSpPr>
          <p:nvPr>
            <p:ph type="title"/>
          </p:nvPr>
        </p:nvSpPr>
        <p:spPr/>
        <p:txBody>
          <a:bodyPr/>
          <a:lstStyle/>
          <a:p>
            <a:r>
              <a:rPr lang="en-US" dirty="0"/>
              <a:t>Authoring Templates</a:t>
            </a:r>
            <a:endParaRPr lang="ar-EG" dirty="0"/>
          </a:p>
        </p:txBody>
      </p:sp>
      <p:pic>
        <p:nvPicPr>
          <p:cNvPr id="17" name="Content Placeholder 11"/>
          <p:cNvPicPr>
            <a:picLocks noChangeAspect="1"/>
          </p:cNvPicPr>
          <p:nvPr/>
        </p:nvPicPr>
        <p:blipFill>
          <a:blip r:embed="rId2" cstate="print"/>
          <a:stretch>
            <a:fillRect/>
          </a:stretch>
        </p:blipFill>
        <p:spPr>
          <a:xfrm>
            <a:off x="1556665" y="1164249"/>
            <a:ext cx="6035505" cy="3603013"/>
          </a:xfrm>
          <a:prstGeom prst="rect">
            <a:avLst/>
          </a:prstGeom>
          <a:ln w="6350">
            <a:solidFill>
              <a:schemeClr val="tx1"/>
            </a:solidFill>
          </a:ln>
        </p:spPr>
      </p:pic>
    </p:spTree>
    <p:extLst>
      <p:ext uri="{BB962C8B-B14F-4D97-AF65-F5344CB8AC3E}">
        <p14:creationId xmlns:p14="http://schemas.microsoft.com/office/powerpoint/2010/main" val="2609502895"/>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vs. Dimensional/DMR Sources </a:t>
            </a:r>
          </a:p>
        </p:txBody>
      </p:sp>
      <p:sp>
        <p:nvSpPr>
          <p:cNvPr id="15" name="Text Placeholder 14"/>
          <p:cNvSpPr>
            <a:spLocks noGrp="1"/>
          </p:cNvSpPr>
          <p:nvPr>
            <p:ph type="body" idx="1"/>
          </p:nvPr>
        </p:nvSpPr>
        <p:spPr>
          <a:xfrm>
            <a:off x="252000" y="728335"/>
            <a:ext cx="4245388" cy="360000"/>
          </a:xfrm>
        </p:spPr>
        <p:txBody>
          <a:bodyPr>
            <a:normAutofit fontScale="92500" lnSpcReduction="20000"/>
          </a:bodyPr>
          <a:lstStyle/>
          <a:p>
            <a:r>
              <a:rPr lang="en-US" dirty="0"/>
              <a:t>GO Data Warehouse (query)</a:t>
            </a:r>
          </a:p>
        </p:txBody>
      </p:sp>
      <p:sp>
        <p:nvSpPr>
          <p:cNvPr id="17" name="Text Placeholder 16"/>
          <p:cNvSpPr>
            <a:spLocks noGrp="1"/>
          </p:cNvSpPr>
          <p:nvPr>
            <p:ph type="body" sz="quarter" idx="3"/>
          </p:nvPr>
        </p:nvSpPr>
        <p:spPr/>
        <p:txBody>
          <a:bodyPr>
            <a:normAutofit fontScale="92500" lnSpcReduction="20000"/>
          </a:bodyPr>
          <a:lstStyle/>
          <a:p>
            <a:r>
              <a:rPr lang="en-US" dirty="0"/>
              <a:t>GO Data Warehouse (analysis)</a:t>
            </a:r>
          </a:p>
        </p:txBody>
      </p:sp>
      <p:sp>
        <p:nvSpPr>
          <p:cNvPr id="7" name="Slide Number Placeholder 6"/>
          <p:cNvSpPr>
            <a:spLocks noGrp="1"/>
          </p:cNvSpPr>
          <p:nvPr>
            <p:ph type="sldNum" sz="quarter" idx="10"/>
          </p:nvPr>
        </p:nvSpPr>
        <p:spPr/>
        <p:txBody>
          <a:bodyPr/>
          <a:lstStyle/>
          <a:p>
            <a:fld id="{DA39A948-DEA7-4EFA-9130-61B45069BCE3}" type="slidenum">
              <a:rPr lang="en-US" smtClean="0"/>
              <a:pPr/>
              <a:t>33</a:t>
            </a:fld>
            <a:endParaRPr lang="en-US" dirty="0"/>
          </a:p>
        </p:txBody>
      </p:sp>
      <p:pic>
        <p:nvPicPr>
          <p:cNvPr id="22" name="Picture 2"/>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tretch>
            <a:fillRect/>
          </a:stretch>
        </p:blipFill>
        <p:spPr bwMode="auto">
          <a:xfrm>
            <a:off x="5382108" y="1132086"/>
            <a:ext cx="277728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1390309" y="1088335"/>
            <a:ext cx="1968771"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Namespace Q"/>
          <p:cNvSpPr/>
          <p:nvPr/>
        </p:nvSpPr>
        <p:spPr bwMode="auto">
          <a:xfrm>
            <a:off x="3401844" y="1096164"/>
            <a:ext cx="1440000" cy="360000"/>
          </a:xfrm>
          <a:prstGeom prst="borderCallout1">
            <a:avLst>
              <a:gd name="adj1" fmla="val 49852"/>
              <a:gd name="adj2" fmla="val 307"/>
              <a:gd name="adj3" fmla="val 33017"/>
              <a:gd name="adj4" fmla="val -40061"/>
            </a:avLst>
          </a:prstGeom>
          <a:noFill/>
          <a:ln w="19050">
            <a:solidFill>
              <a:srgbClr val="FF000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Namespace</a:t>
            </a:r>
          </a:p>
        </p:txBody>
      </p:sp>
      <p:sp>
        <p:nvSpPr>
          <p:cNvPr id="27" name="Namespace D"/>
          <p:cNvSpPr/>
          <p:nvPr/>
        </p:nvSpPr>
        <p:spPr bwMode="auto">
          <a:xfrm>
            <a:off x="3401844" y="1096166"/>
            <a:ext cx="1440000" cy="360000"/>
          </a:xfrm>
          <a:prstGeom prst="borderCallout1">
            <a:avLst>
              <a:gd name="adj1" fmla="val 49852"/>
              <a:gd name="adj2" fmla="val 100093"/>
              <a:gd name="adj3" fmla="val 36473"/>
              <a:gd name="adj4" fmla="val 132728"/>
            </a:avLst>
          </a:prstGeom>
          <a:noFill/>
          <a:ln w="19050">
            <a:solidFill>
              <a:srgbClr val="FF000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1800" b="1" i="0" u="none" strike="noStrike" cap="none" normalizeH="0" baseline="0" dirty="0">
              <a:ln>
                <a:noFill/>
              </a:ln>
              <a:solidFill>
                <a:srgbClr val="191919"/>
              </a:solidFill>
              <a:effectLst/>
              <a:latin typeface="HelvNeue Light for IBM" pitchFamily="34" charset="0"/>
            </a:endParaRPr>
          </a:p>
        </p:txBody>
      </p:sp>
      <p:sp>
        <p:nvSpPr>
          <p:cNvPr id="28" name="Dimension"/>
          <p:cNvSpPr/>
          <p:nvPr/>
        </p:nvSpPr>
        <p:spPr bwMode="auto">
          <a:xfrm>
            <a:off x="7452000" y="2931798"/>
            <a:ext cx="1440000" cy="360000"/>
          </a:xfrm>
          <a:prstGeom prst="borderCallout1">
            <a:avLst>
              <a:gd name="adj1" fmla="val 49852"/>
              <a:gd name="adj2" fmla="val 307"/>
              <a:gd name="adj3" fmla="val 50296"/>
              <a:gd name="adj4" fmla="val -64684"/>
            </a:avLst>
          </a:prstGeom>
          <a:no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Dimension</a:t>
            </a:r>
          </a:p>
        </p:txBody>
      </p:sp>
      <p:sp>
        <p:nvSpPr>
          <p:cNvPr id="29" name="Query Subject"/>
          <p:cNvSpPr/>
          <p:nvPr/>
        </p:nvSpPr>
        <p:spPr bwMode="auto">
          <a:xfrm>
            <a:off x="134373" y="2751798"/>
            <a:ext cx="1080000" cy="720000"/>
          </a:xfrm>
          <a:prstGeom prst="borderCallout1">
            <a:avLst>
              <a:gd name="adj1" fmla="val 49852"/>
              <a:gd name="adj2" fmla="val 100093"/>
              <a:gd name="adj3" fmla="val 49433"/>
              <a:gd name="adj4" fmla="val 126203"/>
            </a:avLst>
          </a:prstGeom>
          <a:noFill/>
          <a:ln w="19050">
            <a:solidFill>
              <a:srgbClr val="00B05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Query Subject</a:t>
            </a:r>
          </a:p>
        </p:txBody>
      </p:sp>
      <p:sp>
        <p:nvSpPr>
          <p:cNvPr id="30" name="Query Item"/>
          <p:cNvSpPr/>
          <p:nvPr/>
        </p:nvSpPr>
        <p:spPr bwMode="auto">
          <a:xfrm>
            <a:off x="610993" y="3651894"/>
            <a:ext cx="1080000" cy="720000"/>
          </a:xfrm>
          <a:prstGeom prst="borderCallout1">
            <a:avLst>
              <a:gd name="adj1" fmla="val 49852"/>
              <a:gd name="adj2" fmla="val 100093"/>
              <a:gd name="adj3" fmla="val 49433"/>
              <a:gd name="adj4" fmla="val 126203"/>
            </a:avLst>
          </a:prstGeom>
          <a:noFill/>
          <a:ln w="19050">
            <a:solidFill>
              <a:srgbClr val="00B05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Query Item</a:t>
            </a:r>
          </a:p>
        </p:txBody>
      </p:sp>
      <p:sp>
        <p:nvSpPr>
          <p:cNvPr id="32" name="Facts Q"/>
          <p:cNvSpPr/>
          <p:nvPr/>
        </p:nvSpPr>
        <p:spPr bwMode="auto">
          <a:xfrm>
            <a:off x="3401843" y="1491606"/>
            <a:ext cx="1890253" cy="360000"/>
          </a:xfrm>
          <a:prstGeom prst="borderCallout1">
            <a:avLst>
              <a:gd name="adj1" fmla="val 49852"/>
              <a:gd name="adj2" fmla="val 307"/>
              <a:gd name="adj3" fmla="val -11058"/>
              <a:gd name="adj4" fmla="val -34344"/>
            </a:avLst>
          </a:prstGeom>
          <a:noFill/>
          <a:ln w="19050">
            <a:solidFill>
              <a:srgbClr val="FF000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Facts /</a:t>
            </a:r>
            <a:r>
              <a:rPr kumimoji="0" lang="en-US" sz="1800" b="1" i="0" u="none" strike="noStrike" cap="none" normalizeH="0" dirty="0">
                <a:ln>
                  <a:noFill/>
                </a:ln>
                <a:solidFill>
                  <a:srgbClr val="191919"/>
                </a:solidFill>
                <a:effectLst/>
                <a:latin typeface="HelvNeue Light for IBM" pitchFamily="34" charset="0"/>
              </a:rPr>
              <a:t> Measures</a:t>
            </a:r>
            <a:endParaRPr kumimoji="0" lang="en-US" sz="1800" b="1" i="0" u="none" strike="noStrike" cap="none" normalizeH="0" baseline="0" dirty="0">
              <a:ln>
                <a:noFill/>
              </a:ln>
              <a:solidFill>
                <a:srgbClr val="191919"/>
              </a:solidFill>
              <a:effectLst/>
              <a:latin typeface="HelvNeue Light for IBM" pitchFamily="34" charset="0"/>
            </a:endParaRPr>
          </a:p>
        </p:txBody>
      </p:sp>
      <p:sp>
        <p:nvSpPr>
          <p:cNvPr id="33" name="Facts D"/>
          <p:cNvSpPr/>
          <p:nvPr/>
        </p:nvSpPr>
        <p:spPr bwMode="auto">
          <a:xfrm>
            <a:off x="3401844" y="1491608"/>
            <a:ext cx="1890252" cy="360000"/>
          </a:xfrm>
          <a:prstGeom prst="borderCallout1">
            <a:avLst>
              <a:gd name="adj1" fmla="val 49852"/>
              <a:gd name="adj2" fmla="val 100093"/>
              <a:gd name="adj3" fmla="val 3584"/>
              <a:gd name="adj4" fmla="val 116413"/>
            </a:avLst>
          </a:prstGeom>
          <a:noFill/>
          <a:ln w="19050">
            <a:solidFill>
              <a:srgbClr val="FF000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1800" b="1" i="0" u="none" strike="noStrike" cap="none" normalizeH="0" baseline="0" dirty="0">
              <a:ln>
                <a:noFill/>
              </a:ln>
              <a:solidFill>
                <a:srgbClr val="191919"/>
              </a:solidFill>
              <a:effectLst/>
              <a:latin typeface="HelvNeue Light for IBM" pitchFamily="34" charset="0"/>
            </a:endParaRPr>
          </a:p>
        </p:txBody>
      </p:sp>
      <p:sp>
        <p:nvSpPr>
          <p:cNvPr id="34" name="Level"/>
          <p:cNvSpPr/>
          <p:nvPr/>
        </p:nvSpPr>
        <p:spPr bwMode="auto">
          <a:xfrm>
            <a:off x="7452000" y="3832017"/>
            <a:ext cx="1440000" cy="360000"/>
          </a:xfrm>
          <a:prstGeom prst="borderCallout1">
            <a:avLst>
              <a:gd name="adj1" fmla="val 49852"/>
              <a:gd name="adj2" fmla="val 307"/>
              <a:gd name="adj3" fmla="val 50296"/>
              <a:gd name="adj4" fmla="val -27534"/>
            </a:avLst>
          </a:prstGeom>
          <a:no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Level</a:t>
            </a:r>
          </a:p>
        </p:txBody>
      </p:sp>
      <p:sp>
        <p:nvSpPr>
          <p:cNvPr id="35" name="Hierarchy"/>
          <p:cNvSpPr/>
          <p:nvPr/>
        </p:nvSpPr>
        <p:spPr bwMode="auto">
          <a:xfrm>
            <a:off x="7452000" y="3381858"/>
            <a:ext cx="1440000" cy="360000"/>
          </a:xfrm>
          <a:prstGeom prst="borderCallout1">
            <a:avLst>
              <a:gd name="adj1" fmla="val 49852"/>
              <a:gd name="adj2" fmla="val 307"/>
              <a:gd name="adj3" fmla="val -1541"/>
              <a:gd name="adj4" fmla="val -46973"/>
            </a:avLst>
          </a:prstGeom>
          <a:no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Hierarchy</a:t>
            </a:r>
          </a:p>
        </p:txBody>
      </p:sp>
      <p:sp>
        <p:nvSpPr>
          <p:cNvPr id="36" name="Members"/>
          <p:cNvSpPr/>
          <p:nvPr/>
        </p:nvSpPr>
        <p:spPr bwMode="auto">
          <a:xfrm>
            <a:off x="5202083" y="4500000"/>
            <a:ext cx="2412000" cy="612000"/>
          </a:xfrm>
          <a:prstGeom prst="rect">
            <a:avLst/>
          </a:prstGeom>
          <a:solidFill>
            <a:srgbClr val="66FFFF">
              <a:alpha val="20000"/>
            </a:srgbClr>
          </a:solidFill>
          <a:ln w="19050">
            <a:solidFill>
              <a:srgbClr val="0070C0"/>
            </a:solidFill>
            <a:headEnd type="none" w="med" len="med"/>
            <a:tailEnd type="triangle" w="med" len="med"/>
          </a:ln>
          <a:effectLst/>
        </p:spPr>
        <p:style>
          <a:lnRef idx="1">
            <a:schemeClr val="accent1"/>
          </a:lnRef>
          <a:fillRef idx="2">
            <a:schemeClr val="accent1"/>
          </a:fillRef>
          <a:effectRef idx="1">
            <a:schemeClr val="accent1"/>
          </a:effectRef>
          <a:fontRef idx="minor">
            <a:schemeClr val="dk1"/>
          </a:fontRef>
        </p:style>
        <p:txBody>
          <a:bodyPr vert="horz" wrap="square" lIns="7200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rgbClr val="191919"/>
                </a:solidFill>
                <a:effectLst/>
                <a:latin typeface="HelvNeue Light for IBM" pitchFamily="34" charset="0"/>
              </a:rPr>
              <a:t>Members</a:t>
            </a:r>
          </a:p>
        </p:txBody>
      </p:sp>
    </p:spTree>
    <p:extLst>
      <p:ext uri="{BB962C8B-B14F-4D97-AF65-F5344CB8AC3E}">
        <p14:creationId xmlns:p14="http://schemas.microsoft.com/office/powerpoint/2010/main" val="36613413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0" grpId="0" animBg="1"/>
      <p:bldP spid="32" grpId="0" animBg="1"/>
      <p:bldP spid="33" grpId="0" animBg="1"/>
      <p:bldP spid="34" grpId="0" animBg="1"/>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Dimensionally-Modelled Relational (DMR) models </a:t>
            </a:r>
            <a:r>
              <a:rPr lang="en-US" sz="1800" dirty="0">
                <a:solidFill>
                  <a:srgbClr val="0070C0"/>
                </a:solidFill>
              </a:rPr>
              <a:t>extend</a:t>
            </a:r>
            <a:r>
              <a:rPr lang="en-US" sz="1800" dirty="0"/>
              <a:t> dimensional capabilities to relational data sources</a:t>
            </a:r>
          </a:p>
          <a:p>
            <a:endParaRPr lang="en-US" sz="1800" dirty="0"/>
          </a:p>
          <a:p>
            <a:r>
              <a:rPr lang="en-US" sz="1800" dirty="0"/>
              <a:t>Allow drill-down and drill-up in hierarchies</a:t>
            </a:r>
          </a:p>
        </p:txBody>
      </p:sp>
      <p:sp>
        <p:nvSpPr>
          <p:cNvPr id="3" name="Title 2"/>
          <p:cNvSpPr>
            <a:spLocks noGrp="1"/>
          </p:cNvSpPr>
          <p:nvPr>
            <p:ph type="title"/>
          </p:nvPr>
        </p:nvSpPr>
        <p:spPr/>
        <p:txBody>
          <a:bodyPr>
            <a:normAutofit fontScale="90000"/>
          </a:bodyPr>
          <a:lstStyle/>
          <a:p>
            <a:r>
              <a:rPr lang="en-US" dirty="0"/>
              <a:t>Demo 2: Create a Report from DMR Data Source</a:t>
            </a:r>
          </a:p>
        </p:txBody>
      </p:sp>
      <p:sp>
        <p:nvSpPr>
          <p:cNvPr id="4" name="Slide Number Placeholder 3"/>
          <p:cNvSpPr>
            <a:spLocks noGrp="1"/>
          </p:cNvSpPr>
          <p:nvPr>
            <p:ph type="sldNum" sz="quarter" idx="4"/>
          </p:nvPr>
        </p:nvSpPr>
        <p:spPr/>
        <p:txBody>
          <a:bodyPr/>
          <a:lstStyle/>
          <a:p>
            <a:fld id="{DA70603C-638D-4ADC-BB86-29D1E0E6A3CE}" type="slidenum">
              <a:rPr lang="en-US" smtClean="0"/>
              <a:pPr/>
              <a:t>34</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7045" y="1266605"/>
            <a:ext cx="4067439" cy="3108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938263"/>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t>Demo 3: Personal data sources and data modules</a:t>
            </a:r>
            <a:endParaRPr lang="ar-EG" sz="24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35</a:t>
            </a:fld>
            <a:endParaRPr lang="en-US" dirty="0"/>
          </a:p>
        </p:txBody>
      </p:sp>
      <p:sp>
        <p:nvSpPr>
          <p:cNvPr id="6" name="Content Placeholder 5"/>
          <p:cNvSpPr>
            <a:spLocks noGrp="1"/>
          </p:cNvSpPr>
          <p:nvPr>
            <p:ph idx="1"/>
          </p:nvPr>
        </p:nvSpPr>
        <p:spPr/>
        <p:txBody>
          <a:bodyPr>
            <a:normAutofit/>
          </a:bodyPr>
          <a:lstStyle/>
          <a:p>
            <a:endParaRPr lang="en-US" sz="2000" dirty="0"/>
          </a:p>
          <a:p>
            <a:r>
              <a:rPr lang="en-US" sz="2000" dirty="0"/>
              <a:t>Upload data files</a:t>
            </a:r>
          </a:p>
          <a:p>
            <a:endParaRPr lang="en-US" sz="2000" dirty="0"/>
          </a:p>
          <a:p>
            <a:r>
              <a:rPr lang="en-US" sz="2000" dirty="0"/>
              <a:t>Create data modules</a:t>
            </a:r>
            <a:endParaRPr lang="ar-EG" sz="2000" dirty="0"/>
          </a:p>
        </p:txBody>
      </p:sp>
      <p:pic>
        <p:nvPicPr>
          <p:cNvPr id="7" name="Content Placeholder 3"/>
          <p:cNvPicPr>
            <a:picLocks noChangeAspect="1"/>
          </p:cNvPicPr>
          <p:nvPr/>
        </p:nvPicPr>
        <p:blipFill>
          <a:blip r:embed="rId3" cstate="print"/>
          <a:stretch>
            <a:fillRect/>
          </a:stretch>
        </p:blipFill>
        <p:spPr>
          <a:xfrm>
            <a:off x="2951820" y="714998"/>
            <a:ext cx="6092390" cy="4428502"/>
          </a:xfrm>
          <a:prstGeom prst="rect">
            <a:avLst/>
          </a:prstGeom>
        </p:spPr>
      </p:pic>
    </p:spTree>
    <p:extLst>
      <p:ext uri="{BB962C8B-B14F-4D97-AF65-F5344CB8AC3E}">
        <p14:creationId xmlns:p14="http://schemas.microsoft.com/office/powerpoint/2010/main" val="3893573863"/>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br>
              <a:rPr lang="en-US" dirty="0"/>
            </a:br>
            <a:r>
              <a:rPr lang="en-US" dirty="0"/>
              <a:t>Create List Reports</a:t>
            </a:r>
            <a:endParaRPr lang="ar-EG" dirty="0"/>
          </a:p>
        </p:txBody>
      </p:sp>
      <p:sp>
        <p:nvSpPr>
          <p:cNvPr id="5" name="Text Placeholder 2"/>
          <p:cNvSpPr>
            <a:spLocks noGrp="1"/>
          </p:cNvSpPr>
          <p:nvPr>
            <p:ph type="body" sz="quarter" idx="10"/>
          </p:nvPr>
        </p:nvSpPr>
        <p:spPr>
          <a:xfrm>
            <a:off x="432000" y="3651833"/>
            <a:ext cx="8280000" cy="540000"/>
          </a:xfrm>
        </p:spPr>
        <p:txBody>
          <a:bodyPr/>
          <a:lstStyle/>
          <a:p>
            <a:r>
              <a:rPr lang="en-US" dirty="0">
                <a:hlinkClick r:id="rId2" action="ppaction://hlinksldjump"/>
              </a:rPr>
              <a:t>TOC</a:t>
            </a:r>
            <a:endParaRPr lang="ar-EG" dirty="0">
              <a:hlinkClick r:id="rId2" action="ppaction://hlinksldjump"/>
            </a:endParaRPr>
          </a:p>
        </p:txBody>
      </p:sp>
    </p:spTree>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71463" indent="-271463">
              <a:spcBef>
                <a:spcPts val="0"/>
              </a:spcBef>
            </a:pPr>
            <a:r>
              <a:rPr lang="en-US" sz="2800" dirty="0"/>
              <a:t>Undo / Redo</a:t>
            </a:r>
          </a:p>
          <a:p>
            <a:pPr marL="271463" indent="-271463">
              <a:spcBef>
                <a:spcPts val="0"/>
              </a:spcBef>
            </a:pPr>
            <a:r>
              <a:rPr lang="en-US" sz="2800" dirty="0"/>
              <a:t>Automatic group and summary behavior for lists</a:t>
            </a:r>
          </a:p>
          <a:p>
            <a:pPr marL="271463" indent="-271463">
              <a:spcBef>
                <a:spcPts val="0"/>
              </a:spcBef>
            </a:pPr>
            <a:r>
              <a:rPr lang="en-US" sz="2800" dirty="0"/>
              <a:t>Grouping, group span</a:t>
            </a:r>
          </a:p>
          <a:p>
            <a:pPr marL="271463" indent="-271463">
              <a:spcBef>
                <a:spcPts val="0"/>
              </a:spcBef>
            </a:pPr>
            <a:r>
              <a:rPr lang="en-US" sz="2800" dirty="0"/>
              <a:t>List page header and Overall header</a:t>
            </a:r>
          </a:p>
          <a:p>
            <a:pPr marL="271463" indent="-271463">
              <a:spcBef>
                <a:spcPts val="0"/>
              </a:spcBef>
            </a:pPr>
            <a:r>
              <a:rPr lang="en-US" sz="2800" dirty="0"/>
              <a:t>List column body, List column title, List Column</a:t>
            </a:r>
          </a:p>
        </p:txBody>
      </p:sp>
      <p:sp>
        <p:nvSpPr>
          <p:cNvPr id="3" name="Title 2"/>
          <p:cNvSpPr>
            <a:spLocks noGrp="1"/>
          </p:cNvSpPr>
          <p:nvPr>
            <p:ph type="title"/>
          </p:nvPr>
        </p:nvSpPr>
        <p:spPr/>
        <p:txBody>
          <a:bodyPr/>
          <a:lstStyle/>
          <a:p>
            <a:r>
              <a:rPr lang="en-US" dirty="0"/>
              <a:t>Demo 1: Enhance a List Report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37</a:t>
            </a:fld>
            <a:endParaRPr lang="en-US" dirty="0"/>
          </a:p>
        </p:txBody>
      </p:sp>
    </p:spTree>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Detail Aggregation: aggregates data at the lowest level of detail</a:t>
            </a:r>
          </a:p>
          <a:p>
            <a:pPr lvl="1"/>
            <a:r>
              <a:rPr lang="en-US" sz="2000" dirty="0"/>
              <a:t>Applied by data modeler at the model</a:t>
            </a:r>
          </a:p>
          <a:p>
            <a:pPr lvl="1"/>
            <a:r>
              <a:rPr lang="en-US" sz="2000" dirty="0"/>
              <a:t>Applies only when Auto Group and Summary is Yes</a:t>
            </a:r>
          </a:p>
          <a:p>
            <a:pPr lvl="1"/>
            <a:r>
              <a:rPr lang="en-US" sz="2000" dirty="0"/>
              <a:t>Automatic: based on data type (Integer: Total, …etc)</a:t>
            </a:r>
          </a:p>
          <a:p>
            <a:pPr lvl="1"/>
            <a:r>
              <a:rPr lang="en-US" sz="2000" dirty="0"/>
              <a:t>Summarize: same as model</a:t>
            </a:r>
          </a:p>
          <a:p>
            <a:endParaRPr lang="en-US" sz="2000" dirty="0"/>
          </a:p>
          <a:p>
            <a:r>
              <a:rPr lang="en-US" sz="2000" dirty="0"/>
              <a:t>Summary Aggregation</a:t>
            </a:r>
          </a:p>
          <a:p>
            <a:pPr lvl="1"/>
            <a:r>
              <a:rPr lang="en-US" sz="2000" dirty="0"/>
              <a:t>Applied by report author to grouped items</a:t>
            </a:r>
          </a:p>
          <a:p>
            <a:pPr lvl="1"/>
            <a:r>
              <a:rPr lang="en-US" sz="2000" dirty="0"/>
              <a:t>Provides higher level aggregation</a:t>
            </a:r>
          </a:p>
        </p:txBody>
      </p:sp>
      <p:sp>
        <p:nvSpPr>
          <p:cNvPr id="3" name="Title 2"/>
          <p:cNvSpPr>
            <a:spLocks noGrp="1"/>
          </p:cNvSpPr>
          <p:nvPr>
            <p:ph type="title"/>
          </p:nvPr>
        </p:nvSpPr>
        <p:spPr/>
        <p:txBody>
          <a:bodyPr/>
          <a:lstStyle/>
          <a:p>
            <a:r>
              <a:rPr lang="en-US" dirty="0"/>
              <a:t>Demo 2: Data Aggregation</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38</a:t>
            </a:fld>
            <a:endParaRPr lang="en-US" dirty="0"/>
          </a:p>
        </p:txBody>
      </p:sp>
    </p:spTree>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shared (conformed) dimensions to create multi-fact queries</a:t>
            </a:r>
          </a:p>
          <a:p>
            <a:endParaRPr lang="ar-EG" dirty="0"/>
          </a:p>
        </p:txBody>
      </p:sp>
      <p:sp>
        <p:nvSpPr>
          <p:cNvPr id="3" name="Title 2"/>
          <p:cNvSpPr>
            <a:spLocks noGrp="1"/>
          </p:cNvSpPr>
          <p:nvPr>
            <p:ph type="title"/>
          </p:nvPr>
        </p:nvSpPr>
        <p:spPr/>
        <p:txBody>
          <a:bodyPr>
            <a:normAutofit/>
          </a:bodyPr>
          <a:lstStyle/>
          <a:p>
            <a:r>
              <a:rPr lang="en-US" dirty="0"/>
              <a:t>Demo 3: Create Multi-Fact Query in a List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39</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21460" y="1927140"/>
            <a:ext cx="4401165" cy="181476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5202084" y="1927140"/>
            <a:ext cx="3458058" cy="1814766"/>
          </a:xfrm>
          <a:prstGeom prst="rect">
            <a:avLst/>
          </a:prstGeom>
          <a:noFill/>
          <a:ln w="9525">
            <a:noFill/>
            <a:miter lim="800000"/>
            <a:headEnd/>
            <a:tailEnd/>
          </a:ln>
          <a:effectLst/>
        </p:spPr>
      </p:pic>
      <p:sp>
        <p:nvSpPr>
          <p:cNvPr id="9" name="Rounded Rectangle 8"/>
          <p:cNvSpPr/>
          <p:nvPr/>
        </p:nvSpPr>
        <p:spPr bwMode="auto">
          <a:xfrm>
            <a:off x="3671879" y="2287188"/>
            <a:ext cx="1170157" cy="1454718"/>
          </a:xfrm>
          <a:prstGeom prst="roundRect">
            <a:avLst/>
          </a:prstGeom>
          <a:noFill/>
          <a:ln w="3810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rgbClr val="191919"/>
              </a:solidFill>
              <a:effectLst/>
              <a:latin typeface="HelvNeue Light for IBM" pitchFamily="34" charset="0"/>
            </a:endParaRPr>
          </a:p>
        </p:txBody>
      </p:sp>
      <p:sp>
        <p:nvSpPr>
          <p:cNvPr id="10" name="Rounded Rectangle 9"/>
          <p:cNvSpPr/>
          <p:nvPr/>
        </p:nvSpPr>
        <p:spPr bwMode="auto">
          <a:xfrm>
            <a:off x="7362372" y="2287188"/>
            <a:ext cx="1297770" cy="1454718"/>
          </a:xfrm>
          <a:prstGeom prst="roundRect">
            <a:avLst/>
          </a:prstGeom>
          <a:noFill/>
          <a:ln w="38100">
            <a:solidFill>
              <a:srgbClr val="00B05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rgbClr val="191919"/>
              </a:solidFill>
              <a:effectLst/>
              <a:latin typeface="HelvNeue Light for IBM" pitchFamily="34" charset="0"/>
            </a:endParaRPr>
          </a:p>
        </p:txBody>
      </p:sp>
      <p:sp>
        <p:nvSpPr>
          <p:cNvPr id="24" name="Arc 23"/>
          <p:cNvSpPr/>
          <p:nvPr/>
        </p:nvSpPr>
        <p:spPr bwMode="auto">
          <a:xfrm>
            <a:off x="971520" y="4011942"/>
            <a:ext cx="1530204" cy="45719"/>
          </a:xfrm>
          <a:prstGeom prst="arc">
            <a:avLst/>
          </a:prstGeom>
          <a:noFill/>
          <a:ln w="9525" cap="flat" cmpd="sng" algn="ctr">
            <a:noFill/>
            <a:prstDash val="solid"/>
            <a:round/>
            <a:headEnd type="none" w="med" len="med"/>
            <a:tailEnd type="none" w="med" len="med"/>
          </a:ln>
          <a:effectLst/>
        </p:spPr>
        <p:txBody>
          <a:bodyPr vert="horz" wrap="square" lIns="0" tIns="0" rIns="0" bIns="0" numCol="1" rtlCol="1"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ar-EG" sz="2000" b="0" i="0" u="none" strike="noStrike" cap="none" normalizeH="0" baseline="0">
              <a:ln>
                <a:noFill/>
              </a:ln>
              <a:solidFill>
                <a:srgbClr val="191919"/>
              </a:solidFill>
              <a:effectLst/>
              <a:latin typeface="HelvNeue Light for IBM" pitchFamily="34" charset="0"/>
            </a:endParaRPr>
          </a:p>
        </p:txBody>
      </p:sp>
      <p:sp>
        <p:nvSpPr>
          <p:cNvPr id="25" name="Arc 24"/>
          <p:cNvSpPr/>
          <p:nvPr/>
        </p:nvSpPr>
        <p:spPr bwMode="auto">
          <a:xfrm flipH="1">
            <a:off x="1114642" y="3517589"/>
            <a:ext cx="1575294" cy="584365"/>
          </a:xfrm>
          <a:prstGeom prst="arc">
            <a:avLst>
              <a:gd name="adj1" fmla="val 21522568"/>
              <a:gd name="adj2" fmla="val 10927079"/>
            </a:avLst>
          </a:prstGeom>
          <a:noFill/>
          <a:ln w="38100" cap="flat" cmpd="sng" algn="ctr">
            <a:solidFill>
              <a:srgbClr val="00B050"/>
            </a:solidFill>
            <a:prstDash val="solid"/>
            <a:round/>
            <a:headEnd type="triangle" w="med" len="med"/>
            <a:tailEnd type="triangle" w="med" len="med"/>
          </a:ln>
          <a:effectLst/>
        </p:spPr>
        <p:txBody>
          <a:bodyPr vert="horz" wrap="square" lIns="0" tIns="0" rIns="0" bIns="0" numCol="1" rtlCol="1"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00B050"/>
                </a:solidFill>
                <a:effectLst/>
                <a:latin typeface="HelvNeue Light for IBM" pitchFamily="34" charset="0"/>
              </a:rPr>
              <a:t>related</a:t>
            </a:r>
            <a:endParaRPr kumimoji="0" lang="ar-EG" sz="2000" b="1" i="0" u="none" strike="noStrike" cap="none" normalizeH="0" baseline="0" dirty="0">
              <a:ln>
                <a:noFill/>
              </a:ln>
              <a:solidFill>
                <a:srgbClr val="00B050"/>
              </a:solidFill>
              <a:effectLst/>
              <a:latin typeface="HelvNeue Light for IBM" pitchFamily="34" charset="0"/>
            </a:endParaRPr>
          </a:p>
        </p:txBody>
      </p:sp>
      <p:sp>
        <p:nvSpPr>
          <p:cNvPr id="29" name="Arc 28"/>
          <p:cNvSpPr/>
          <p:nvPr/>
        </p:nvSpPr>
        <p:spPr bwMode="auto">
          <a:xfrm flipH="1">
            <a:off x="1114642" y="3877637"/>
            <a:ext cx="3114458" cy="584365"/>
          </a:xfrm>
          <a:prstGeom prst="arc">
            <a:avLst>
              <a:gd name="adj1" fmla="val 21522568"/>
              <a:gd name="adj2" fmla="val 10862645"/>
            </a:avLst>
          </a:prstGeom>
          <a:noFill/>
          <a:ln w="38100" cap="flat" cmpd="sng" algn="ctr">
            <a:solidFill>
              <a:srgbClr val="FF0000"/>
            </a:solidFill>
            <a:prstDash val="solid"/>
            <a:round/>
            <a:headEnd type="triangle" w="med" len="med"/>
            <a:tailEnd type="triangle" w="med" len="med"/>
          </a:ln>
          <a:effectLst/>
        </p:spPr>
        <p:txBody>
          <a:bodyPr vert="horz" wrap="square" lIns="0" tIns="0" rIns="0" bIns="0" numCol="1" rtlCol="1"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HelvNeue Light for IBM" pitchFamily="34" charset="0"/>
              </a:rPr>
              <a:t>unrelated</a:t>
            </a:r>
            <a:endParaRPr kumimoji="0" lang="ar-EG" sz="2000" b="1" i="0" u="none" strike="noStrike" cap="none" normalizeH="0" baseline="0" dirty="0">
              <a:ln>
                <a:noFill/>
              </a:ln>
              <a:solidFill>
                <a:srgbClr val="FF0000"/>
              </a:solidFill>
              <a:effectLst/>
              <a:latin typeface="HelvNeue Light for IBM" pitchFamily="34" charset="0"/>
            </a:endParaRPr>
          </a:p>
        </p:txBody>
      </p:sp>
      <p:sp>
        <p:nvSpPr>
          <p:cNvPr id="30" name="Arc 29"/>
          <p:cNvSpPr/>
          <p:nvPr/>
        </p:nvSpPr>
        <p:spPr bwMode="auto">
          <a:xfrm flipH="1">
            <a:off x="5562300" y="3473897"/>
            <a:ext cx="1260000" cy="584365"/>
          </a:xfrm>
          <a:prstGeom prst="arc">
            <a:avLst>
              <a:gd name="adj1" fmla="val 21522568"/>
              <a:gd name="adj2" fmla="val 10927079"/>
            </a:avLst>
          </a:prstGeom>
          <a:noFill/>
          <a:ln w="38100" cap="flat" cmpd="sng" algn="ctr">
            <a:solidFill>
              <a:srgbClr val="00B050"/>
            </a:solidFill>
            <a:prstDash val="solid"/>
            <a:round/>
            <a:headEnd type="triangle" w="med" len="med"/>
            <a:tailEnd type="triangle" w="med" len="med"/>
          </a:ln>
          <a:effectLst/>
        </p:spPr>
        <p:txBody>
          <a:bodyPr vert="horz" wrap="square" lIns="0" tIns="0" rIns="0" bIns="0" numCol="1" rtlCol="1"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00B050"/>
                </a:solidFill>
                <a:effectLst/>
                <a:latin typeface="HelvNeue Light for IBM" pitchFamily="34" charset="0"/>
              </a:rPr>
              <a:t>related</a:t>
            </a:r>
            <a:endParaRPr kumimoji="0" lang="ar-EG" sz="2000" b="1" i="0" u="none" strike="noStrike" cap="none" normalizeH="0" baseline="0" dirty="0">
              <a:ln>
                <a:noFill/>
              </a:ln>
              <a:solidFill>
                <a:srgbClr val="00B050"/>
              </a:solidFill>
              <a:effectLst/>
              <a:latin typeface="HelvNeue Light for IBM" pitchFamily="34" charset="0"/>
            </a:endParaRPr>
          </a:p>
        </p:txBody>
      </p:sp>
      <p:sp>
        <p:nvSpPr>
          <p:cNvPr id="31" name="Arc 30"/>
          <p:cNvSpPr/>
          <p:nvPr/>
        </p:nvSpPr>
        <p:spPr bwMode="auto">
          <a:xfrm flipH="1">
            <a:off x="5562071" y="3776175"/>
            <a:ext cx="2449184" cy="584365"/>
          </a:xfrm>
          <a:prstGeom prst="arc">
            <a:avLst>
              <a:gd name="adj1" fmla="val 21522568"/>
              <a:gd name="adj2" fmla="val 10871807"/>
            </a:avLst>
          </a:prstGeom>
          <a:noFill/>
          <a:ln w="38100" cap="flat" cmpd="sng" algn="ctr">
            <a:solidFill>
              <a:srgbClr val="00B050"/>
            </a:solidFill>
            <a:prstDash val="solid"/>
            <a:round/>
            <a:headEnd type="triangle" w="med" len="med"/>
            <a:tailEnd type="triangle" w="med" len="med"/>
          </a:ln>
          <a:effectLst/>
        </p:spPr>
        <p:txBody>
          <a:bodyPr vert="horz" wrap="square" lIns="0" tIns="0" rIns="0" bIns="0" numCol="1" rtlCol="1"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00B050"/>
                </a:solidFill>
                <a:effectLst/>
                <a:latin typeface="HelvNeue Light for IBM" pitchFamily="34" charset="0"/>
              </a:rPr>
              <a:t>related</a:t>
            </a:r>
            <a:endParaRPr kumimoji="0" lang="ar-EG" sz="2000" b="1" i="0" u="none" strike="noStrike" cap="none" normalizeH="0" baseline="0" dirty="0">
              <a:ln>
                <a:noFill/>
              </a:ln>
              <a:solidFill>
                <a:srgbClr val="00B050"/>
              </a:solidFill>
              <a:effectLst/>
              <a:latin typeface="HelvNeue Light for IBM" pitchFamily="34" charset="0"/>
            </a:endParaRPr>
          </a:p>
        </p:txBody>
      </p:sp>
      <p:sp>
        <p:nvSpPr>
          <p:cNvPr id="16" name="Arc 15"/>
          <p:cNvSpPr/>
          <p:nvPr/>
        </p:nvSpPr>
        <p:spPr bwMode="auto">
          <a:xfrm flipH="1">
            <a:off x="4283104" y="1311583"/>
            <a:ext cx="3708000" cy="900120"/>
          </a:xfrm>
          <a:prstGeom prst="arc">
            <a:avLst>
              <a:gd name="adj1" fmla="val 10759673"/>
              <a:gd name="adj2" fmla="val 53897"/>
            </a:avLst>
          </a:prstGeom>
          <a:noFill/>
          <a:ln w="38100" cap="flat" cmpd="sng" algn="ctr">
            <a:solidFill>
              <a:srgbClr val="0070C0"/>
            </a:solidFill>
            <a:prstDash val="solid"/>
            <a:round/>
            <a:headEnd type="triangle" w="med" len="med"/>
            <a:tailEnd type="triangle" w="med" len="med"/>
          </a:ln>
          <a:effectLst/>
        </p:spPr>
        <p:txBody>
          <a:bodyPr vert="horz" wrap="square" lIns="0" tIns="0" rIns="0" bIns="0" numCol="1" rtlCol="1"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rgbClr val="0070C0"/>
                </a:solidFill>
                <a:effectLst/>
                <a:latin typeface="HelvNeue Light for IBM" pitchFamily="34" charset="0"/>
              </a:rPr>
              <a:t>now depends on</a:t>
            </a:r>
            <a:r>
              <a:rPr kumimoji="0" lang="en-US" sz="2000" b="1" i="0" u="none" strike="noStrike" cap="none" normalizeH="0" dirty="0">
                <a:ln>
                  <a:noFill/>
                </a:ln>
                <a:solidFill>
                  <a:srgbClr val="0070C0"/>
                </a:solidFill>
                <a:effectLst/>
                <a:latin typeface="HelvNeue Light for IBM" pitchFamily="34" charset="0"/>
              </a:rPr>
              <a:t> year</a:t>
            </a:r>
            <a:endParaRPr kumimoji="0" lang="ar-EG" sz="2000" b="1" i="0" u="none" strike="noStrike" cap="none" normalizeH="0" baseline="0" dirty="0">
              <a:ln>
                <a:noFill/>
              </a:ln>
              <a:solidFill>
                <a:srgbClr val="0070C0"/>
              </a:solidFill>
              <a:effectLst/>
              <a:latin typeface="HelvNeue Light for IBM" pitchFamily="34"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1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Effect transition="in" filter="fade">
                                      <p:cBhvr>
                                        <p:cTn id="21" dur="1000"/>
                                        <p:tgtEl>
                                          <p:spTgt spid="205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1000"/>
                                        <p:tgtEl>
                                          <p:spTgt spid="30"/>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1000"/>
                                        <p:tgtEl>
                                          <p:spTgt spid="31"/>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5" grpId="0" animBg="1"/>
      <p:bldP spid="29" grpId="0" animBg="1"/>
      <p:bldP spid="30" grpId="0" animBg="1"/>
      <p:bldP spid="31"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0"/>
            <a:ext cx="7539104" cy="5143501"/>
          </a:xfrm>
        </p:spPr>
      </p:pic>
      <p:sp>
        <p:nvSpPr>
          <p:cNvPr id="3" name="Title 2"/>
          <p:cNvSpPr>
            <a:spLocks noGrp="1"/>
          </p:cNvSpPr>
          <p:nvPr>
            <p:ph type="title" idx="4294967295"/>
          </p:nvPr>
        </p:nvSpPr>
        <p:spPr>
          <a:xfrm>
            <a:off x="4391981" y="1400387"/>
            <a:ext cx="4680520" cy="1936447"/>
          </a:xfrm>
          <a:prstGeom prst="roundRect">
            <a:avLst/>
          </a:prstGeom>
        </p:spPr>
        <p:style>
          <a:lnRef idx="1">
            <a:schemeClr val="accent2"/>
          </a:lnRef>
          <a:fillRef idx="2">
            <a:schemeClr val="accent2"/>
          </a:fillRef>
          <a:effectRef idx="1">
            <a:schemeClr val="accent2"/>
          </a:effectRef>
          <a:fontRef idx="minor">
            <a:schemeClr val="dk1"/>
          </a:fontRef>
        </p:style>
        <p:txBody>
          <a:bodyPr lIns="36000" tIns="36000" rIns="36000" bIns="36000">
            <a:noAutofit/>
          </a:bodyPr>
          <a:lstStyle/>
          <a:p>
            <a:pPr algn="ctr"/>
            <a:r>
              <a:rPr lang="en-US" sz="2000" dirty="0">
                <a:solidFill>
                  <a:srgbClr val="FF0000"/>
                </a:solidFill>
              </a:rPr>
              <a:t>Before exam</a:t>
            </a:r>
            <a:br>
              <a:rPr lang="en-US" sz="2000" dirty="0">
                <a:solidFill>
                  <a:srgbClr val="000000"/>
                </a:solidFill>
              </a:rPr>
            </a:br>
            <a:r>
              <a:rPr lang="en-US" sz="2000" dirty="0">
                <a:solidFill>
                  <a:srgbClr val="000000"/>
                </a:solidFill>
              </a:rPr>
              <a:t>1. login to the portal: </a:t>
            </a:r>
            <a:r>
              <a:rPr lang="en-US" sz="2400" dirty="0">
                <a:hlinkClick r:id="rId4"/>
              </a:rPr>
              <a:t>www.ibm.biz/ibmskillsacademy</a:t>
            </a:r>
            <a:r>
              <a:rPr lang="en-US" sz="2400" dirty="0"/>
              <a:t> </a:t>
            </a:r>
            <a:r>
              <a:rPr lang="en-US" sz="2000" dirty="0">
                <a:solidFill>
                  <a:srgbClr val="000000"/>
                </a:solidFill>
              </a:rPr>
              <a:t>and make sure you are registered and can see this</a:t>
            </a:r>
            <a:br>
              <a:rPr lang="en-US" sz="2000" dirty="0">
                <a:solidFill>
                  <a:srgbClr val="000000"/>
                </a:solidFill>
              </a:rPr>
            </a:br>
            <a:r>
              <a:rPr lang="en-US" sz="2000" dirty="0">
                <a:solidFill>
                  <a:srgbClr val="000000"/>
                </a:solidFill>
              </a:rPr>
              <a:t>2. Fill the </a:t>
            </a:r>
            <a:r>
              <a:rPr lang="en-US" sz="2000" dirty="0">
                <a:solidFill>
                  <a:srgbClr val="0070C0"/>
                </a:solidFill>
              </a:rPr>
              <a:t>survey</a:t>
            </a:r>
          </a:p>
        </p:txBody>
      </p:sp>
      <p:sp>
        <p:nvSpPr>
          <p:cNvPr id="5" name="Rounded Rectangle 6">
            <a:extLst>
              <a:ext uri="{FF2B5EF4-FFF2-40B4-BE49-F238E27FC236}">
                <a16:creationId xmlns:a16="http://schemas.microsoft.com/office/drawing/2014/main" id="{C316E993-E794-48BC-8419-D24D4BA20D73}"/>
              </a:ext>
            </a:extLst>
          </p:cNvPr>
          <p:cNvSpPr/>
          <p:nvPr/>
        </p:nvSpPr>
        <p:spPr bwMode="auto">
          <a:xfrm>
            <a:off x="5967155" y="4142277"/>
            <a:ext cx="2520000" cy="90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b="1" dirty="0">
                <a:solidFill>
                  <a:srgbClr val="00B050"/>
                </a:solidFill>
              </a:rPr>
              <a:t>60 questions</a:t>
            </a:r>
            <a:br>
              <a:rPr lang="en-US" b="1" dirty="0">
                <a:solidFill>
                  <a:srgbClr val="00B050"/>
                </a:solidFill>
              </a:rPr>
            </a:br>
            <a:r>
              <a:rPr lang="en-US" b="1" dirty="0">
                <a:solidFill>
                  <a:srgbClr val="00B050"/>
                </a:solidFill>
              </a:rPr>
              <a:t>90 minutes</a:t>
            </a:r>
            <a:br>
              <a:rPr lang="en-US" b="1" dirty="0">
                <a:solidFill>
                  <a:srgbClr val="00B050"/>
                </a:solidFill>
              </a:rPr>
            </a:br>
            <a:r>
              <a:rPr lang="en-US" b="1" dirty="0">
                <a:solidFill>
                  <a:srgbClr val="00B050"/>
                </a:solidFill>
              </a:rPr>
              <a:t>passing score: 60%</a:t>
            </a:r>
            <a:endParaRPr lang="ar-EG" b="1" dirty="0">
              <a:solidFill>
                <a:srgbClr val="00B050"/>
              </a:solidFill>
            </a:endParaRPr>
          </a:p>
        </p:txBody>
      </p:sp>
    </p:spTree>
    <p:extLst>
      <p:ext uri="{BB962C8B-B14F-4D97-AF65-F5344CB8AC3E}">
        <p14:creationId xmlns:p14="http://schemas.microsoft.com/office/powerpoint/2010/main" val="3852992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Repeated Information to Reports</a:t>
            </a:r>
            <a:endParaRPr lang="ar-EG" dirty="0"/>
          </a:p>
        </p:txBody>
      </p:sp>
      <p:sp>
        <p:nvSpPr>
          <p:cNvPr id="2" name="Content Placeholder 1"/>
          <p:cNvSpPr>
            <a:spLocks noGrp="1"/>
          </p:cNvSpPr>
          <p:nvPr>
            <p:ph sz="half" idx="1"/>
          </p:nvPr>
        </p:nvSpPr>
        <p:spPr>
          <a:gradFill>
            <a:gsLst>
              <a:gs pos="100000">
                <a:srgbClr val="FFFF00"/>
              </a:gs>
              <a:gs pos="0">
                <a:schemeClr val="bg1"/>
              </a:gs>
            </a:gsLst>
            <a:lin ang="5400000" scaled="0"/>
          </a:gradFill>
        </p:spPr>
        <p:txBody>
          <a:bodyPr>
            <a:normAutofit/>
          </a:bodyPr>
          <a:lstStyle/>
          <a:p>
            <a:r>
              <a:rPr lang="en-US" sz="2000" b="1" dirty="0">
                <a:solidFill>
                  <a:srgbClr val="0070C0"/>
                </a:solidFill>
              </a:rPr>
              <a:t>Repeater table</a:t>
            </a:r>
          </a:p>
          <a:p>
            <a:pPr lvl="1"/>
            <a:r>
              <a:rPr lang="en-US" sz="2000" dirty="0"/>
              <a:t>Repeat items </a:t>
            </a:r>
            <a:r>
              <a:rPr lang="en-US" sz="2000" dirty="0">
                <a:solidFill>
                  <a:srgbClr val="FF0000"/>
                </a:solidFill>
              </a:rPr>
              <a:t>in a table structure</a:t>
            </a:r>
          </a:p>
          <a:p>
            <a:endParaRPr lang="en-US" dirty="0"/>
          </a:p>
          <a:p>
            <a:endParaRPr lang="en-US" dirty="0"/>
          </a:p>
          <a:p>
            <a:r>
              <a:rPr lang="en-US" sz="2000" dirty="0"/>
              <a:t>Example: 3 columns and 2 rows</a:t>
            </a:r>
          </a:p>
        </p:txBody>
      </p:sp>
      <p:sp>
        <p:nvSpPr>
          <p:cNvPr id="8" name="Content Placeholder 7"/>
          <p:cNvSpPr>
            <a:spLocks noGrp="1"/>
          </p:cNvSpPr>
          <p:nvPr>
            <p:ph sz="half" idx="2"/>
          </p:nvPr>
        </p:nvSpPr>
        <p:spPr>
          <a:gradFill>
            <a:gsLst>
              <a:gs pos="0">
                <a:schemeClr val="accent6">
                  <a:lumMod val="20000"/>
                  <a:lumOff val="80000"/>
                </a:schemeClr>
              </a:gs>
              <a:gs pos="100000">
                <a:schemeClr val="bg1"/>
              </a:gs>
            </a:gsLst>
            <a:lin ang="5400000" scaled="0"/>
          </a:gradFill>
        </p:spPr>
        <p:txBody>
          <a:bodyPr>
            <a:normAutofit/>
          </a:bodyPr>
          <a:lstStyle/>
          <a:p>
            <a:r>
              <a:rPr lang="en-US" sz="2000" b="1" dirty="0">
                <a:solidFill>
                  <a:srgbClr val="0070C0"/>
                </a:solidFill>
              </a:rPr>
              <a:t>Repeater</a:t>
            </a:r>
          </a:p>
          <a:p>
            <a:pPr lvl="1"/>
            <a:r>
              <a:rPr lang="en-US" sz="2000" dirty="0"/>
              <a:t>Duplicate items across a single row </a:t>
            </a:r>
            <a:r>
              <a:rPr lang="en-US" sz="2000" dirty="0">
                <a:solidFill>
                  <a:srgbClr val="FF0000"/>
                </a:solidFill>
              </a:rPr>
              <a:t>without a particular structure</a:t>
            </a:r>
          </a:p>
          <a:p>
            <a:endParaRPr lang="en-US" sz="2000" dirty="0"/>
          </a:p>
          <a:p>
            <a:r>
              <a:rPr lang="en-US" sz="2000" dirty="0"/>
              <a:t>Example: Each record in a block</a:t>
            </a:r>
          </a:p>
        </p:txBody>
      </p:sp>
      <p:sp>
        <p:nvSpPr>
          <p:cNvPr id="4" name="Slide Number Placeholder 3"/>
          <p:cNvSpPr>
            <a:spLocks noGrp="1"/>
          </p:cNvSpPr>
          <p:nvPr>
            <p:ph type="sldNum" sz="quarter" idx="10"/>
          </p:nvPr>
        </p:nvSpPr>
        <p:spPr/>
        <p:txBody>
          <a:bodyPr/>
          <a:lstStyle/>
          <a:p>
            <a:fld id="{DA70603C-638D-4ADC-BB86-29D1E0E6A3CE}" type="slidenum">
              <a:rPr lang="en-US" smtClean="0"/>
              <a:pPr/>
              <a:t>40</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3110123"/>
            <a:ext cx="4320000" cy="152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435" y="3009105"/>
            <a:ext cx="4140000" cy="172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a:t>
            </a:r>
            <a:br>
              <a:rPr lang="en-US" dirty="0"/>
            </a:br>
            <a:r>
              <a:rPr lang="en-US" dirty="0"/>
              <a:t>Focus Reports Using Filters</a:t>
            </a:r>
          </a:p>
        </p:txBody>
      </p:sp>
      <p:sp>
        <p:nvSpPr>
          <p:cNvPr id="6" name="Text Placeholder 5"/>
          <p:cNvSpPr>
            <a:spLocks noGrp="1"/>
          </p:cNvSpPr>
          <p:nvPr>
            <p:ph type="body" sz="quarter" idx="10"/>
          </p:nvPr>
        </p:nvSpPr>
        <p:spPr>
          <a:prstGeom prst="rect">
            <a:avLst/>
          </a:prstGeom>
        </p:spPr>
        <p:txBody>
          <a:bodyPr>
            <a:normAutofit/>
          </a:bodyPr>
          <a:lstStyle/>
          <a:p>
            <a:pPr marL="0" indent="0">
              <a:buNone/>
            </a:pPr>
            <a:r>
              <a:rPr lang="en-US" sz="2800" dirty="0">
                <a:hlinkClick r:id="rId2" action="ppaction://hlinksldjump"/>
              </a:rPr>
              <a:t>TOC</a:t>
            </a:r>
          </a:p>
        </p:txBody>
      </p:sp>
    </p:spTree>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p:cNvSpPr/>
          <p:nvPr/>
        </p:nvSpPr>
        <p:spPr bwMode="auto">
          <a:xfrm>
            <a:off x="4672012" y="2969884"/>
            <a:ext cx="3600000" cy="1080000"/>
          </a:xfrm>
          <a:prstGeom prst="wedgeRoundRectCallout">
            <a:avLst>
              <a:gd name="adj1" fmla="val -67776"/>
              <a:gd name="adj2" fmla="val 125868"/>
              <a:gd name="adj3" fmla="val 16667"/>
            </a:avLst>
          </a:prstGeom>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a:ln>
                <a:noFill/>
              </a:ln>
              <a:solidFill>
                <a:srgbClr val="191919"/>
              </a:solidFill>
              <a:effectLst/>
              <a:latin typeface="HelvNeue Light for IBM" pitchFamily="34" charset="0"/>
            </a:endParaRPr>
          </a:p>
        </p:txBody>
      </p:sp>
      <p:sp>
        <p:nvSpPr>
          <p:cNvPr id="3" name="Title 2"/>
          <p:cNvSpPr>
            <a:spLocks noGrp="1"/>
          </p:cNvSpPr>
          <p:nvPr>
            <p:ph type="title"/>
          </p:nvPr>
        </p:nvSpPr>
        <p:spPr/>
        <p:txBody>
          <a:bodyPr/>
          <a:lstStyle/>
          <a:p>
            <a:r>
              <a:rPr lang="en-US" dirty="0"/>
              <a:t>Detail &amp; Summary Records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42</a:t>
            </a:fld>
            <a:endParaRPr lang="en-US" dirty="0"/>
          </a:p>
        </p:txBody>
      </p:sp>
      <p:sp>
        <p:nvSpPr>
          <p:cNvPr id="9" name="Rounded Rectangular Callout 8"/>
          <p:cNvSpPr/>
          <p:nvPr/>
        </p:nvSpPr>
        <p:spPr bwMode="auto">
          <a:xfrm>
            <a:off x="4662010" y="1176715"/>
            <a:ext cx="3600000" cy="1080000"/>
          </a:xfrm>
          <a:prstGeom prst="wedgeRoundRectCallout">
            <a:avLst>
              <a:gd name="adj1" fmla="val -68172"/>
              <a:gd name="adj2" fmla="val 37233"/>
              <a:gd name="adj3" fmla="val 16667"/>
            </a:avLst>
          </a:prstGeom>
          <a:solidFill>
            <a:srgbClr val="FFFF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rgbClr val="191919"/>
                </a:solidFill>
                <a:effectLst/>
                <a:latin typeface="HelvNeue Light for IBM" pitchFamily="34" charset="0"/>
              </a:rPr>
              <a:t>Detail</a:t>
            </a:r>
            <a:r>
              <a:rPr kumimoji="0" lang="en-US" sz="2400" i="0" u="none" strike="noStrike" cap="none" normalizeH="0" baseline="0" dirty="0">
                <a:ln>
                  <a:noFill/>
                </a:ln>
                <a:solidFill>
                  <a:srgbClr val="191919"/>
                </a:solidFill>
                <a:effectLst/>
                <a:latin typeface="HelvNeue Light for IBM" pitchFamily="34" charset="0"/>
              </a:rPr>
              <a:t> record</a:t>
            </a:r>
          </a:p>
          <a:p>
            <a:pPr marL="0" marR="0" indent="0" algn="ctr" defTabSz="914400" rtl="0" eaLnBrk="1" fontAlgn="base" latinLnBrk="0" hangingPunct="1">
              <a:lnSpc>
                <a:spcPct val="90000"/>
              </a:lnSpc>
              <a:spcBef>
                <a:spcPct val="0"/>
              </a:spcBef>
              <a:spcAft>
                <a:spcPct val="0"/>
              </a:spcAft>
              <a:buClrTx/>
              <a:buSzTx/>
              <a:buFontTx/>
              <a:buNone/>
              <a:tabLst/>
            </a:pPr>
            <a:r>
              <a:rPr lang="en-US" sz="2400" dirty="0">
                <a:solidFill>
                  <a:srgbClr val="191919"/>
                </a:solidFill>
                <a:latin typeface="HelvNeue Light for IBM" pitchFamily="34" charset="0"/>
              </a:rPr>
              <a:t>(1 row in from database)</a:t>
            </a:r>
            <a:endParaRPr kumimoji="0" lang="en-US" sz="2400" i="0" u="none" strike="noStrike" cap="none" normalizeH="0" baseline="0" dirty="0">
              <a:ln>
                <a:noFill/>
              </a:ln>
              <a:solidFill>
                <a:srgbClr val="191919"/>
              </a:solidFill>
              <a:effectLst/>
              <a:latin typeface="HelvNeue Light for IBM" pitchFamily="34" charset="0"/>
            </a:endParaRPr>
          </a:p>
        </p:txBody>
      </p:sp>
      <p:sp>
        <p:nvSpPr>
          <p:cNvPr id="15" name="Rounded Rectangular Callout 14"/>
          <p:cNvSpPr/>
          <p:nvPr/>
        </p:nvSpPr>
        <p:spPr bwMode="auto">
          <a:xfrm>
            <a:off x="4667740" y="2976795"/>
            <a:ext cx="3600000" cy="1080000"/>
          </a:xfrm>
          <a:prstGeom prst="wedgeRoundRectCallout">
            <a:avLst>
              <a:gd name="adj1" fmla="val -67974"/>
              <a:gd name="adj2" fmla="val -94397"/>
              <a:gd name="adj3" fmla="val 16667"/>
            </a:avLst>
          </a:prstGeom>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rgbClr val="191919"/>
                </a:solidFill>
                <a:effectLst/>
                <a:latin typeface="HelvNeue Light for IBM" pitchFamily="34" charset="0"/>
              </a:rPr>
              <a:t>Summary</a:t>
            </a:r>
            <a:r>
              <a:rPr kumimoji="0" lang="en-US" sz="2400" i="0" u="none" strike="noStrike" cap="none" normalizeH="0" baseline="0" dirty="0">
                <a:ln>
                  <a:noFill/>
                </a:ln>
                <a:solidFill>
                  <a:srgbClr val="191919"/>
                </a:solidFill>
                <a:effectLst/>
                <a:latin typeface="HelvNeue Light for IBM" pitchFamily="34" charset="0"/>
              </a:rPr>
              <a:t> records</a:t>
            </a:r>
          </a:p>
          <a:p>
            <a:pPr marL="0" marR="0" indent="0" algn="ctr" defTabSz="914400" rtl="0" eaLnBrk="1" fontAlgn="base" latinLnBrk="0" hangingPunct="1">
              <a:lnSpc>
                <a:spcPct val="90000"/>
              </a:lnSpc>
              <a:spcBef>
                <a:spcPct val="0"/>
              </a:spcBef>
              <a:spcAft>
                <a:spcPct val="0"/>
              </a:spcAft>
              <a:buClrTx/>
              <a:buSzTx/>
              <a:buFontTx/>
              <a:buNone/>
              <a:tabLst/>
            </a:pPr>
            <a:r>
              <a:rPr lang="en-US" sz="2400" dirty="0">
                <a:solidFill>
                  <a:srgbClr val="191919"/>
                </a:solidFill>
                <a:latin typeface="HelvNeue Light for IBM" pitchFamily="34" charset="0"/>
              </a:rPr>
              <a:t>(calculated by the query)</a:t>
            </a:r>
            <a:endParaRPr kumimoji="0" lang="en-US" sz="2400" i="0" u="none" strike="noStrike" cap="none" normalizeH="0" baseline="0" dirty="0">
              <a:ln>
                <a:noFill/>
              </a:ln>
              <a:solidFill>
                <a:srgbClr val="191919"/>
              </a:solidFill>
              <a:effectLst/>
              <a:latin typeface="HelvNeue Light for IBM" pitchFamily="34" charset="0"/>
            </a:endParaRPr>
          </a:p>
        </p:txBody>
      </p:sp>
      <p:pic>
        <p:nvPicPr>
          <p:cNvPr id="17" name="Content Placeholder 16"/>
          <p:cNvPicPr>
            <a:picLocks noGrp="1" noChangeAspect="1"/>
          </p:cNvPicPr>
          <p:nvPr>
            <p:ph idx="1"/>
          </p:nvPr>
        </p:nvPicPr>
        <p:blipFill>
          <a:blip r:embed="rId3" cstate="print"/>
          <a:stretch>
            <a:fillRect/>
          </a:stretch>
        </p:blipFill>
        <p:spPr>
          <a:xfrm>
            <a:off x="1016605" y="720000"/>
            <a:ext cx="3017748" cy="4321900"/>
          </a:xfrm>
          <a:prstGeom prst="rect">
            <a:avLst/>
          </a:prstGeom>
        </p:spPr>
      </p:pic>
    </p:spTree>
    <p:extLst>
      <p:ext uri="{BB962C8B-B14F-4D97-AF65-F5344CB8AC3E}">
        <p14:creationId xmlns:p14="http://schemas.microsoft.com/office/powerpoint/2010/main" val="24677198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0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p:txBody>
          <a:bodyPr>
            <a:noAutofit/>
          </a:bodyPr>
          <a:lstStyle/>
          <a:p>
            <a:r>
              <a:rPr lang="en-US" sz="1800" b="1" dirty="0">
                <a:solidFill>
                  <a:srgbClr val="FF0000"/>
                </a:solidFill>
              </a:rPr>
              <a:t>Detail filter</a:t>
            </a:r>
          </a:p>
          <a:p>
            <a:pPr lvl="1"/>
            <a:r>
              <a:rPr lang="en-US" sz="1800" dirty="0"/>
              <a:t>Filter a report only on </a:t>
            </a:r>
            <a:r>
              <a:rPr lang="en-US" sz="1800" b="1" dirty="0"/>
              <a:t>detail data items</a:t>
            </a:r>
            <a:r>
              <a:rPr lang="en-US" sz="1800" dirty="0"/>
              <a:t>, </a:t>
            </a:r>
            <a:r>
              <a:rPr lang="en-US" sz="1800" u="sng" dirty="0"/>
              <a:t>none of the data items in a detail filter are summary data items</a:t>
            </a:r>
            <a:r>
              <a:rPr lang="en-US" sz="1800" dirty="0"/>
              <a:t>.</a:t>
            </a:r>
          </a:p>
          <a:p>
            <a:pPr lvl="1"/>
            <a:r>
              <a:rPr lang="en-US" sz="1800" dirty="0"/>
              <a:t>Applies conditions </a:t>
            </a:r>
            <a:r>
              <a:rPr lang="en-US" sz="1800" dirty="0">
                <a:solidFill>
                  <a:srgbClr val="0070C0"/>
                </a:solidFill>
              </a:rPr>
              <a:t>to each row of data</a:t>
            </a:r>
            <a:r>
              <a:rPr lang="en-US" sz="1800" dirty="0"/>
              <a:t>. If the conditions are true for a row, the row is </a:t>
            </a:r>
            <a:r>
              <a:rPr lang="en-US" sz="1800" dirty="0">
                <a:solidFill>
                  <a:srgbClr val="0070C0"/>
                </a:solidFill>
              </a:rPr>
              <a:t>retrieved</a:t>
            </a:r>
            <a:r>
              <a:rPr lang="en-US" sz="1800" dirty="0"/>
              <a:t> and </a:t>
            </a:r>
            <a:r>
              <a:rPr lang="en-US" sz="1800" dirty="0">
                <a:solidFill>
                  <a:srgbClr val="0070C0"/>
                </a:solidFill>
              </a:rPr>
              <a:t>appears</a:t>
            </a:r>
            <a:r>
              <a:rPr lang="en-US" sz="1800" dirty="0"/>
              <a:t> in the report.</a:t>
            </a:r>
          </a:p>
          <a:p>
            <a:pPr lvl="1"/>
            <a:r>
              <a:rPr lang="en-US" sz="1800" dirty="0"/>
              <a:t>Generate </a:t>
            </a:r>
            <a:r>
              <a:rPr lang="en-US" sz="1800" b="1" dirty="0">
                <a:solidFill>
                  <a:srgbClr val="0070C0"/>
                </a:solidFill>
                <a:latin typeface="Courier New" pitchFamily="49" charset="0"/>
                <a:cs typeface="Courier New" pitchFamily="49" charset="0"/>
              </a:rPr>
              <a:t>Where</a:t>
            </a:r>
            <a:r>
              <a:rPr lang="en-US" sz="1800" dirty="0"/>
              <a:t>/</a:t>
            </a:r>
            <a:r>
              <a:rPr lang="en-US" sz="1800" b="1" dirty="0">
                <a:solidFill>
                  <a:srgbClr val="0070C0"/>
                </a:solidFill>
                <a:latin typeface="Courier New" pitchFamily="49" charset="0"/>
                <a:cs typeface="Courier New" pitchFamily="49" charset="0"/>
              </a:rPr>
              <a:t>Having</a:t>
            </a:r>
            <a:r>
              <a:rPr lang="en-US" sz="1800" dirty="0"/>
              <a:t> clauses in SQL (depending on before/after auto aggregation)</a:t>
            </a:r>
          </a:p>
          <a:p>
            <a:r>
              <a:rPr lang="en-US" sz="1800" b="1" dirty="0">
                <a:solidFill>
                  <a:srgbClr val="FF0000"/>
                </a:solidFill>
              </a:rPr>
              <a:t>Summary filter</a:t>
            </a:r>
          </a:p>
          <a:p>
            <a:pPr lvl="1"/>
            <a:r>
              <a:rPr lang="en-US" sz="1800" dirty="0"/>
              <a:t>Filter </a:t>
            </a:r>
            <a:r>
              <a:rPr lang="en-US" sz="1800" b="1" dirty="0"/>
              <a:t>summary data items</a:t>
            </a:r>
            <a:r>
              <a:rPr lang="en-US" sz="1800" dirty="0"/>
              <a:t> in a report.</a:t>
            </a:r>
          </a:p>
          <a:p>
            <a:pPr lvl="1"/>
            <a:r>
              <a:rPr lang="en-US" sz="1800" dirty="0"/>
              <a:t>Before you create a summary filter, </a:t>
            </a:r>
            <a:r>
              <a:rPr lang="en-US" sz="1800" dirty="0">
                <a:solidFill>
                  <a:srgbClr val="0070C0"/>
                </a:solidFill>
              </a:rPr>
              <a:t>you must calculate the summary data items that you want to use in the filter</a:t>
            </a:r>
            <a:r>
              <a:rPr lang="en-US" sz="1800" dirty="0"/>
              <a:t>.</a:t>
            </a:r>
          </a:p>
          <a:p>
            <a:pPr lvl="1"/>
            <a:r>
              <a:rPr lang="en-US" sz="1800" dirty="0"/>
              <a:t>Summary data items that you include in the filter are calculated before the filter is applied while summary data items that aren't in the filter are calculated after the summary filter is applied.</a:t>
            </a:r>
          </a:p>
          <a:p>
            <a:pPr lvl="1"/>
            <a:r>
              <a:rPr lang="en-US" sz="1800" dirty="0"/>
              <a:t>Generate </a:t>
            </a:r>
            <a:r>
              <a:rPr lang="en-US" sz="1800" b="1" dirty="0">
                <a:solidFill>
                  <a:srgbClr val="0070C0"/>
                </a:solidFill>
                <a:latin typeface="Courier New" pitchFamily="49" charset="0"/>
                <a:cs typeface="Courier New" pitchFamily="49" charset="0"/>
              </a:rPr>
              <a:t>Having</a:t>
            </a:r>
            <a:r>
              <a:rPr lang="en-US" sz="1800" dirty="0"/>
              <a:t> clauses in SQL</a:t>
            </a:r>
            <a:endParaRPr lang="ar-EG" sz="1800" dirty="0"/>
          </a:p>
        </p:txBody>
      </p:sp>
      <p:sp>
        <p:nvSpPr>
          <p:cNvPr id="12290" name="Rectangle 2"/>
          <p:cNvSpPr>
            <a:spLocks noGrp="1" noChangeArrowheads="1"/>
          </p:cNvSpPr>
          <p:nvPr>
            <p:ph type="title"/>
          </p:nvPr>
        </p:nvSpPr>
        <p:spPr>
          <a:prstGeom prst="rect">
            <a:avLst/>
          </a:prstGeom>
          <a:noFill/>
        </p:spPr>
        <p:txBody>
          <a:bodyPr>
            <a:normAutofit/>
          </a:bodyPr>
          <a:lstStyle/>
          <a:p>
            <a:r>
              <a:rPr lang="en-US" dirty="0"/>
              <a:t>Detail Filters and Summary Filters</a:t>
            </a:r>
          </a:p>
        </p:txBody>
      </p:sp>
    </p:spTree>
  </p:cSld>
  <p:clrMapOvr>
    <a:masterClrMapping/>
  </p:clrMapOvr>
  <p:transition>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idx="1"/>
          </p:nvPr>
        </p:nvSpPr>
        <p:spPr/>
        <p:txBody>
          <a:bodyPr>
            <a:normAutofit/>
          </a:bodyPr>
          <a:lstStyle/>
          <a:p>
            <a:r>
              <a:rPr lang="en-US" b="1" dirty="0">
                <a:solidFill>
                  <a:srgbClr val="FF0000"/>
                </a:solidFill>
              </a:rPr>
              <a:t>Before Auto Aggregation</a:t>
            </a:r>
          </a:p>
          <a:p>
            <a:pPr lvl="1"/>
            <a:r>
              <a:rPr lang="en-US" dirty="0"/>
              <a:t>Generates a Where clause (filtering detail records)</a:t>
            </a:r>
            <a:br>
              <a:rPr lang="en-US" dirty="0"/>
            </a:br>
            <a:r>
              <a:rPr lang="en-US" sz="1800" b="1" dirty="0">
                <a:solidFill>
                  <a:srgbClr val="0070C0"/>
                </a:solidFill>
                <a:latin typeface="Courier New" pitchFamily="49" charset="0"/>
                <a:cs typeface="Courier New" pitchFamily="49" charset="0"/>
              </a:rPr>
              <a:t>Select</a:t>
            </a:r>
            <a:r>
              <a:rPr lang="en-US" sz="1800" b="1" dirty="0">
                <a:latin typeface="Courier New" pitchFamily="49" charset="0"/>
                <a:cs typeface="Courier New" pitchFamily="49" charset="0"/>
              </a:rPr>
              <a:t> Name, Revenue</a:t>
            </a:r>
            <a:br>
              <a:rPr lang="en-US" sz="1800" b="1" dirty="0">
                <a:latin typeface="Courier New" pitchFamily="49" charset="0"/>
                <a:cs typeface="Courier New" pitchFamily="49" charset="0"/>
              </a:rPr>
            </a:br>
            <a:r>
              <a:rPr lang="en-US" sz="1800" b="1" dirty="0">
                <a:solidFill>
                  <a:srgbClr val="0070C0"/>
                </a:solidFill>
                <a:latin typeface="Courier New" pitchFamily="49" charset="0"/>
                <a:cs typeface="Courier New" pitchFamily="49" charset="0"/>
              </a:rPr>
              <a:t>From</a:t>
            </a:r>
            <a:r>
              <a:rPr lang="en-US" sz="1800" b="1" dirty="0">
                <a:latin typeface="Courier New" pitchFamily="49" charset="0"/>
                <a:cs typeface="Courier New" pitchFamily="49" charset="0"/>
              </a:rPr>
              <a:t> Products</a:t>
            </a:r>
            <a:br>
              <a:rPr lang="en-US" sz="1800" b="1" dirty="0">
                <a:latin typeface="Courier New" pitchFamily="49" charset="0"/>
                <a:cs typeface="Courier New" pitchFamily="49" charset="0"/>
              </a:rPr>
            </a:br>
            <a:r>
              <a:rPr lang="en-US" sz="1800" b="1" u="sng" dirty="0">
                <a:solidFill>
                  <a:srgbClr val="0070C0"/>
                </a:solidFill>
                <a:latin typeface="Courier New" pitchFamily="49" charset="0"/>
                <a:cs typeface="Courier New" pitchFamily="49" charset="0"/>
              </a:rPr>
              <a:t>Where</a:t>
            </a:r>
            <a:r>
              <a:rPr lang="en-US" sz="1800" b="1" dirty="0">
                <a:latin typeface="Courier New" pitchFamily="49" charset="0"/>
                <a:cs typeface="Courier New" pitchFamily="49" charset="0"/>
              </a:rPr>
              <a:t> Revenue &gt; 10</a:t>
            </a:r>
            <a:endParaRPr lang="en-US" b="1" dirty="0">
              <a:latin typeface="Courier New" pitchFamily="49" charset="0"/>
              <a:cs typeface="Courier New" pitchFamily="49" charset="0"/>
            </a:endParaRPr>
          </a:p>
          <a:p>
            <a:endParaRPr lang="en-US" b="1" dirty="0">
              <a:solidFill>
                <a:srgbClr val="FF0000"/>
              </a:solidFill>
            </a:endParaRPr>
          </a:p>
          <a:p>
            <a:r>
              <a:rPr lang="en-US" b="1" dirty="0">
                <a:solidFill>
                  <a:srgbClr val="FF0000"/>
                </a:solidFill>
              </a:rPr>
              <a:t>After Auto Aggregation</a:t>
            </a:r>
          </a:p>
          <a:p>
            <a:pPr lvl="1"/>
            <a:r>
              <a:rPr lang="en-US" dirty="0"/>
              <a:t>Generates a Having clause (filtering summary records)</a:t>
            </a:r>
            <a:br>
              <a:rPr lang="en-US" dirty="0"/>
            </a:br>
            <a:r>
              <a:rPr lang="en-US" sz="1800" b="1" dirty="0">
                <a:solidFill>
                  <a:srgbClr val="0070C0"/>
                </a:solidFill>
                <a:latin typeface="Courier New" pitchFamily="49" charset="0"/>
                <a:cs typeface="Courier New" pitchFamily="49" charset="0"/>
              </a:rPr>
              <a:t>Select</a:t>
            </a:r>
            <a:r>
              <a:rPr lang="en-US" sz="1800" b="1" dirty="0">
                <a:latin typeface="Courier New" pitchFamily="49" charset="0"/>
                <a:cs typeface="Courier New" pitchFamily="49" charset="0"/>
              </a:rPr>
              <a:t> Name, Sum(Revenue)</a:t>
            </a:r>
            <a:br>
              <a:rPr lang="en-US" sz="1800" b="1" dirty="0">
                <a:latin typeface="Courier New" pitchFamily="49" charset="0"/>
                <a:cs typeface="Courier New" pitchFamily="49" charset="0"/>
              </a:rPr>
            </a:br>
            <a:r>
              <a:rPr lang="en-US" sz="1800" b="1" dirty="0">
                <a:solidFill>
                  <a:srgbClr val="0070C0"/>
                </a:solidFill>
                <a:latin typeface="Courier New" pitchFamily="49" charset="0"/>
                <a:cs typeface="Courier New" pitchFamily="49" charset="0"/>
              </a:rPr>
              <a:t>From</a:t>
            </a:r>
            <a:r>
              <a:rPr lang="en-US" sz="1800" b="1" dirty="0">
                <a:latin typeface="Courier New" pitchFamily="49" charset="0"/>
                <a:cs typeface="Courier New" pitchFamily="49" charset="0"/>
              </a:rPr>
              <a:t> Products</a:t>
            </a:r>
            <a:br>
              <a:rPr lang="en-US" sz="1800" b="1" dirty="0">
                <a:latin typeface="Courier New" pitchFamily="49" charset="0"/>
                <a:cs typeface="Courier New" pitchFamily="49" charset="0"/>
              </a:rPr>
            </a:br>
            <a:r>
              <a:rPr lang="en-US" sz="1800" b="1" dirty="0">
                <a:solidFill>
                  <a:srgbClr val="0070C0"/>
                </a:solidFill>
                <a:latin typeface="Courier New" pitchFamily="49" charset="0"/>
                <a:cs typeface="Courier New" pitchFamily="49" charset="0"/>
              </a:rPr>
              <a:t>Group By</a:t>
            </a:r>
            <a:r>
              <a:rPr lang="en-US" sz="1800" b="1" dirty="0">
                <a:latin typeface="Courier New" pitchFamily="49" charset="0"/>
                <a:cs typeface="Courier New" pitchFamily="49" charset="0"/>
              </a:rPr>
              <a:t> Name</a:t>
            </a:r>
            <a:br>
              <a:rPr lang="en-US" sz="1800" b="1" dirty="0">
                <a:latin typeface="Courier New" pitchFamily="49" charset="0"/>
                <a:cs typeface="Courier New" pitchFamily="49" charset="0"/>
              </a:rPr>
            </a:br>
            <a:r>
              <a:rPr lang="en-US" sz="1800" b="1" u="sng" dirty="0">
                <a:solidFill>
                  <a:srgbClr val="0070C0"/>
                </a:solidFill>
                <a:latin typeface="Courier New" pitchFamily="49" charset="0"/>
                <a:cs typeface="Courier New" pitchFamily="49" charset="0"/>
              </a:rPr>
              <a:t>Having</a:t>
            </a:r>
            <a:r>
              <a:rPr lang="en-US" sz="1800" b="1" dirty="0">
                <a:latin typeface="Courier New" pitchFamily="49" charset="0"/>
                <a:cs typeface="Courier New" pitchFamily="49" charset="0"/>
              </a:rPr>
              <a:t> Sum(Revenue)&gt;1000</a:t>
            </a:r>
            <a:endParaRPr lang="en-US" sz="1400" b="1" dirty="0">
              <a:latin typeface="Courier New" pitchFamily="49" charset="0"/>
              <a:cs typeface="Courier New" pitchFamily="49" charset="0"/>
            </a:endParaRPr>
          </a:p>
        </p:txBody>
      </p:sp>
      <p:sp>
        <p:nvSpPr>
          <p:cNvPr id="12290" name="Rectangle 2"/>
          <p:cNvSpPr>
            <a:spLocks noGrp="1" noChangeArrowheads="1"/>
          </p:cNvSpPr>
          <p:nvPr>
            <p:ph type="title"/>
          </p:nvPr>
        </p:nvSpPr>
        <p:spPr>
          <a:prstGeom prst="rect">
            <a:avLst/>
          </a:prstGeom>
          <a:noFill/>
        </p:spPr>
        <p:txBody>
          <a:bodyPr>
            <a:normAutofit fontScale="90000"/>
          </a:bodyPr>
          <a:lstStyle/>
          <a:p>
            <a:r>
              <a:rPr lang="en-US" dirty="0"/>
              <a:t>Detail Filters - </a:t>
            </a:r>
            <a:r>
              <a:rPr lang="en-US"/>
              <a:t>Before &amp; </a:t>
            </a:r>
            <a:r>
              <a:rPr lang="en-US" dirty="0"/>
              <a:t>After Auto Aggregation</a:t>
            </a:r>
          </a:p>
        </p:txBody>
      </p:sp>
    </p:spTree>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 &amp; Summary Filters - Summary</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45</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13242548"/>
              </p:ext>
            </p:extLst>
          </p:nvPr>
        </p:nvGraphicFramePr>
        <p:xfrm>
          <a:off x="715808" y="905831"/>
          <a:ext cx="7712393" cy="3596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375549"/>
      </p:ext>
    </p:extLst>
  </p:cSld>
  <p:clrMapOvr>
    <a:masterClrMapping/>
  </p:clrMapOvr>
  <p:transition>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Published with the package</a:t>
            </a:r>
          </a:p>
          <a:p>
            <a:endParaRPr lang="en-US" sz="2400" dirty="0"/>
          </a:p>
          <a:p>
            <a:r>
              <a:rPr lang="en-US" sz="2400" dirty="0"/>
              <a:t>Advantages:</a:t>
            </a:r>
          </a:p>
          <a:p>
            <a:pPr lvl="1"/>
            <a:endParaRPr lang="en-US" sz="2400" dirty="0"/>
          </a:p>
          <a:p>
            <a:pPr lvl="1"/>
            <a:r>
              <a:rPr lang="en-US" sz="2400" dirty="0"/>
              <a:t>Reuse</a:t>
            </a:r>
          </a:p>
          <a:p>
            <a:pPr lvl="1"/>
            <a:endParaRPr lang="en-US" sz="2400" dirty="0"/>
          </a:p>
          <a:p>
            <a:pPr lvl="1"/>
            <a:r>
              <a:rPr lang="en-US" sz="2400" dirty="0"/>
              <a:t>Encapsulation</a:t>
            </a:r>
          </a:p>
        </p:txBody>
      </p:sp>
      <p:sp>
        <p:nvSpPr>
          <p:cNvPr id="3" name="Title 2"/>
          <p:cNvSpPr>
            <a:spLocks noGrp="1"/>
          </p:cNvSpPr>
          <p:nvPr>
            <p:ph type="title"/>
          </p:nvPr>
        </p:nvSpPr>
        <p:spPr/>
        <p:txBody>
          <a:bodyPr/>
          <a:lstStyle/>
          <a:p>
            <a:r>
              <a:rPr lang="en-US" dirty="0"/>
              <a:t>Apply Pre-defined Filters</a:t>
            </a:r>
          </a:p>
        </p:txBody>
      </p:sp>
      <p:sp>
        <p:nvSpPr>
          <p:cNvPr id="4" name="Slide Number Placeholder 3"/>
          <p:cNvSpPr>
            <a:spLocks noGrp="1"/>
          </p:cNvSpPr>
          <p:nvPr>
            <p:ph type="sldNum" sz="quarter" idx="4"/>
          </p:nvPr>
        </p:nvSpPr>
        <p:spPr/>
        <p:txBody>
          <a:bodyPr/>
          <a:lstStyle/>
          <a:p>
            <a:fld id="{DA70603C-638D-4ADC-BB86-29D1E0E6A3CE}" type="slidenum">
              <a:rPr lang="en-US" smtClean="0"/>
              <a:pPr/>
              <a:t>46</a:t>
            </a:fld>
            <a:endParaRPr lang="en-US" dirty="0"/>
          </a:p>
        </p:txBody>
      </p:sp>
      <p:pic>
        <p:nvPicPr>
          <p:cNvPr id="5" name="Picture 1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36459" y="720001"/>
            <a:ext cx="3653172" cy="4169381"/>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12"/>
          <p:cNvSpPr>
            <a:spLocks noChangeArrowheads="1"/>
          </p:cNvSpPr>
          <p:nvPr/>
        </p:nvSpPr>
        <p:spPr bwMode="auto">
          <a:xfrm>
            <a:off x="5112060" y="2211710"/>
            <a:ext cx="1440160" cy="1980220"/>
          </a:xfrm>
          <a:prstGeom prst="rect">
            <a:avLst/>
          </a:prstGeom>
          <a:noFill/>
          <a:ln w="38100" algn="ctr">
            <a:solidFill>
              <a:srgbClr val="0070C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16" tIns="45708" rIns="91416" bIns="45708" anchor="ctr"/>
          <a:lstStyle/>
          <a:p>
            <a:endParaRPr lang="en-US" dirty="0"/>
          </a:p>
        </p:txBody>
      </p:sp>
    </p:spTree>
    <p:extLst>
      <p:ext uri="{BB962C8B-B14F-4D97-AF65-F5344CB8AC3E}">
        <p14:creationId xmlns:p14="http://schemas.microsoft.com/office/powerpoint/2010/main" val="150651639"/>
      </p:ext>
    </p:extLst>
  </p:cSld>
  <p:clrMapOvr>
    <a:masterClrMapping/>
  </p:clrMapOvr>
  <p:transition>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spcBef>
                <a:spcPts val="600"/>
              </a:spcBef>
              <a:buClrTx/>
              <a:buSzPct val="100000"/>
            </a:pPr>
            <a:r>
              <a:rPr lang="en-US" sz="2000" dirty="0"/>
              <a:t>List countries, genders, and salaries for countries that</a:t>
            </a:r>
            <a:br>
              <a:rPr lang="en-US" sz="2000" dirty="0"/>
            </a:br>
            <a:r>
              <a:rPr lang="en-US" sz="2000" dirty="0"/>
              <a:t>exceeded 300,000$ in salaries of 2012</a:t>
            </a:r>
          </a:p>
          <a:p>
            <a:pPr>
              <a:spcBef>
                <a:spcPts val="600"/>
              </a:spcBef>
            </a:pPr>
            <a:r>
              <a:rPr lang="en-US" sz="2000" dirty="0"/>
              <a:t>Sort countries by Salary DESC,</a:t>
            </a:r>
            <a:br>
              <a:rPr lang="en-US" sz="2000" dirty="0"/>
            </a:br>
            <a:r>
              <a:rPr lang="en-US" sz="2000" dirty="0"/>
              <a:t>and their details by Gender DESC</a:t>
            </a:r>
          </a:p>
          <a:p>
            <a:pPr>
              <a:spcBef>
                <a:spcPts val="600"/>
              </a:spcBef>
              <a:buClrTx/>
              <a:buSzPct val="100000"/>
            </a:pPr>
            <a:r>
              <a:rPr lang="en-US" sz="2000" dirty="0"/>
              <a:t>Show salary as number, in thousands,</a:t>
            </a:r>
            <a:br>
              <a:rPr lang="en-US" sz="2000" dirty="0"/>
            </a:br>
            <a:r>
              <a:rPr lang="en-US" sz="2000" dirty="0"/>
              <a:t>with one decimal place</a:t>
            </a:r>
          </a:p>
          <a:p>
            <a:r>
              <a:rPr lang="en-US" sz="2000" dirty="0"/>
              <a:t>What is the Detail aggregate of Salary?</a:t>
            </a:r>
          </a:p>
          <a:p>
            <a:endParaRPr lang="en-US" sz="2000" dirty="0"/>
          </a:p>
          <a:p>
            <a:pPr>
              <a:spcBef>
                <a:spcPts val="600"/>
              </a:spcBef>
            </a:pPr>
            <a:r>
              <a:rPr lang="en-US" sz="2000" dirty="0">
                <a:solidFill>
                  <a:srgbClr val="0070C0"/>
                </a:solidFill>
              </a:rPr>
              <a:t>Hints</a:t>
            </a:r>
          </a:p>
          <a:p>
            <a:pPr lvl="1">
              <a:buClrTx/>
              <a:buSzPct val="100000"/>
            </a:pPr>
            <a:r>
              <a:rPr lang="en-US" sz="2000" dirty="0">
                <a:ea typeface="+mn-ea"/>
              </a:rPr>
              <a:t>Package: GO data warehouse (query)</a:t>
            </a:r>
          </a:p>
          <a:p>
            <a:pPr lvl="1">
              <a:buClrTx/>
              <a:buSzPct val="100000"/>
            </a:pPr>
            <a:r>
              <a:rPr lang="en-US" sz="2000" dirty="0">
                <a:ea typeface="+mn-ea"/>
              </a:rPr>
              <a:t>Namespace: HR (query) &gt; </a:t>
            </a:r>
            <a:br>
              <a:rPr lang="en-US" sz="2000" dirty="0">
                <a:ea typeface="+mn-ea"/>
              </a:rPr>
            </a:br>
            <a:r>
              <a:rPr lang="en-US" sz="2000" dirty="0">
                <a:ea typeface="+mn-ea"/>
              </a:rPr>
              <a:t>Employee Summary (query)</a:t>
            </a:r>
            <a:endParaRPr lang="ar-EG" sz="2000" dirty="0">
              <a:ea typeface="+mn-ea"/>
            </a:endParaRPr>
          </a:p>
        </p:txBody>
      </p:sp>
      <p:sp>
        <p:nvSpPr>
          <p:cNvPr id="3" name="Title 2"/>
          <p:cNvSpPr>
            <a:spLocks noGrp="1"/>
          </p:cNvSpPr>
          <p:nvPr>
            <p:ph type="title"/>
          </p:nvPr>
        </p:nvSpPr>
        <p:spPr/>
        <p:txBody>
          <a:bodyPr>
            <a:normAutofit/>
          </a:bodyPr>
          <a:lstStyle/>
          <a:p>
            <a:r>
              <a:rPr lang="en-US" sz="2000" dirty="0"/>
              <a:t>Homework #1 – Sorting &amp; Formatting</a:t>
            </a:r>
            <a:endParaRPr lang="ar-EG" sz="20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47</a:t>
            </a:fld>
            <a:endParaRPr lang="en-US"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59743" y="-1"/>
            <a:ext cx="2252809" cy="51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398141"/>
      </p:ext>
    </p:extLst>
  </p:cSld>
  <p:clrMapOvr>
    <a:masterClrMapping/>
  </p:clrMapOvr>
  <p:transition>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br>
              <a:rPr lang="en-US" dirty="0"/>
            </a:br>
            <a:r>
              <a:rPr lang="en-US" dirty="0"/>
              <a:t>Create Crosstab Reports</a:t>
            </a:r>
            <a:endParaRPr lang="ar-EG" dirty="0"/>
          </a:p>
        </p:txBody>
      </p:sp>
      <p:sp>
        <p:nvSpPr>
          <p:cNvPr id="4" name="Text Placeholder 3"/>
          <p:cNvSpPr>
            <a:spLocks noGrp="1"/>
          </p:cNvSpPr>
          <p:nvPr>
            <p:ph type="body" sz="quarter" idx="10"/>
          </p:nvPr>
        </p:nvSpPr>
        <p:spPr/>
        <p:txBody>
          <a:bodyPr/>
          <a:lstStyle/>
          <a:p>
            <a:r>
              <a:rPr lang="en-US" dirty="0">
                <a:hlinkClick r:id="rId2" action="ppaction://hlinksldjump"/>
              </a:rPr>
              <a:t>TOC</a:t>
            </a:r>
          </a:p>
        </p:txBody>
      </p:sp>
    </p:spTree>
  </p:cSld>
  <p:clrMapOvr>
    <a:masterClrMapping/>
  </p:clrMapOvr>
  <p:transition>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61993" indent="-161993">
              <a:spcBef>
                <a:spcPts val="540"/>
              </a:spcBef>
            </a:pPr>
            <a:r>
              <a:rPr lang="en-US" sz="1620" dirty="0"/>
              <a:t>Add query items to </a:t>
            </a:r>
            <a:r>
              <a:rPr lang="en-US" sz="1620" dirty="0">
                <a:solidFill>
                  <a:srgbClr val="FF0000"/>
                </a:solidFill>
              </a:rPr>
              <a:t>edges</a:t>
            </a:r>
            <a:r>
              <a:rPr lang="en-US" sz="1620" dirty="0"/>
              <a:t>, add measures to the body (</a:t>
            </a:r>
            <a:r>
              <a:rPr lang="en-US" sz="1620" dirty="0">
                <a:solidFill>
                  <a:srgbClr val="0000FF"/>
                </a:solidFill>
              </a:rPr>
              <a:t>intersection</a:t>
            </a:r>
            <a:r>
              <a:rPr lang="en-US" sz="1620" dirty="0"/>
              <a:t>) or </a:t>
            </a:r>
            <a:r>
              <a:rPr lang="en-US" sz="1620" dirty="0">
                <a:solidFill>
                  <a:srgbClr val="FF0000"/>
                </a:solidFill>
              </a:rPr>
              <a:t>edges</a:t>
            </a:r>
          </a:p>
          <a:p>
            <a:pPr marL="464873" lvl="1" indent="-161993">
              <a:spcBef>
                <a:spcPts val="540"/>
              </a:spcBef>
            </a:pPr>
            <a:r>
              <a:rPr lang="en-US" sz="1620" dirty="0"/>
              <a:t>Measure: anything that can be </a:t>
            </a:r>
            <a:r>
              <a:rPr lang="en-US" sz="1620" dirty="0">
                <a:solidFill>
                  <a:srgbClr val="0000FF"/>
                </a:solidFill>
              </a:rPr>
              <a:t>aggregated</a:t>
            </a:r>
            <a:r>
              <a:rPr lang="en-US" sz="1620" dirty="0"/>
              <a:t>: revenue, quantity, profit margin</a:t>
            </a:r>
          </a:p>
          <a:p>
            <a:pPr marL="161993" indent="-161993">
              <a:spcBef>
                <a:spcPts val="540"/>
              </a:spcBef>
            </a:pPr>
            <a:r>
              <a:rPr lang="en-US" sz="1620" dirty="0"/>
              <a:t>Usage: </a:t>
            </a:r>
            <a:r>
              <a:rPr lang="en-US" sz="1620" dirty="0">
                <a:solidFill>
                  <a:srgbClr val="0000FF"/>
                </a:solidFill>
              </a:rPr>
              <a:t>Analyzing</a:t>
            </a:r>
            <a:r>
              <a:rPr lang="en-US" sz="1620" dirty="0"/>
              <a:t> and </a:t>
            </a:r>
            <a:r>
              <a:rPr lang="en-US" sz="1620" dirty="0">
                <a:solidFill>
                  <a:srgbClr val="0000FF"/>
                </a:solidFill>
              </a:rPr>
              <a:t>comparing</a:t>
            </a:r>
            <a:r>
              <a:rPr lang="en-US" sz="1620" dirty="0"/>
              <a:t> summarized </a:t>
            </a:r>
            <a:r>
              <a:rPr lang="en-US" sz="1620" dirty="0">
                <a:solidFill>
                  <a:srgbClr val="0000FF"/>
                </a:solidFill>
              </a:rPr>
              <a:t>numeric</a:t>
            </a:r>
            <a:r>
              <a:rPr lang="en-US" sz="1620" dirty="0"/>
              <a:t> data in rows and columns</a:t>
            </a:r>
          </a:p>
          <a:p>
            <a:pPr marL="161993" indent="-161993">
              <a:spcBef>
                <a:spcPts val="540"/>
              </a:spcBef>
            </a:pPr>
            <a:r>
              <a:rPr lang="en-US" sz="1620" dirty="0"/>
              <a:t>You can add a </a:t>
            </a:r>
            <a:r>
              <a:rPr lang="en-US" sz="1620" dirty="0">
                <a:solidFill>
                  <a:srgbClr val="0000FF"/>
                </a:solidFill>
              </a:rPr>
              <a:t>default measure</a:t>
            </a:r>
            <a:r>
              <a:rPr lang="en-US" sz="1620" dirty="0">
                <a:solidFill>
                  <a:srgbClr val="0070C0"/>
                </a:solidFill>
              </a:rPr>
              <a:t> </a:t>
            </a:r>
            <a:r>
              <a:rPr lang="en-US" sz="1620" dirty="0"/>
              <a:t>to be used when no measure is defined on the row or column edge</a:t>
            </a:r>
          </a:p>
          <a:p>
            <a:pPr marL="161993" indent="-161993">
              <a:spcBef>
                <a:spcPts val="540"/>
              </a:spcBef>
            </a:pPr>
            <a:r>
              <a:rPr lang="en-US" sz="1620" dirty="0"/>
              <a:t>Crosstabs are, by design, </a:t>
            </a:r>
            <a:r>
              <a:rPr lang="en-US" sz="1620" dirty="0">
                <a:solidFill>
                  <a:srgbClr val="0000FF"/>
                </a:solidFill>
              </a:rPr>
              <a:t>dimensional</a:t>
            </a:r>
            <a:r>
              <a:rPr lang="en-US" sz="1620" dirty="0"/>
              <a:t> </a:t>
            </a:r>
            <a:r>
              <a:rPr lang="en-US" sz="1620" dirty="0">
                <a:solidFill>
                  <a:srgbClr val="000000"/>
                </a:solidFill>
              </a:rPr>
              <a:t>reporting</a:t>
            </a:r>
            <a:r>
              <a:rPr lang="en-US" sz="1620" dirty="0"/>
              <a:t> </a:t>
            </a:r>
            <a:r>
              <a:rPr lang="en-US" sz="1620" dirty="0">
                <a:solidFill>
                  <a:srgbClr val="000000"/>
                </a:solidFill>
              </a:rPr>
              <a:t>objects</a:t>
            </a:r>
          </a:p>
          <a:p>
            <a:pPr marL="161993" indent="-161993">
              <a:spcBef>
                <a:spcPts val="540"/>
              </a:spcBef>
            </a:pPr>
            <a:r>
              <a:rPr lang="en-US" sz="1620" dirty="0"/>
              <a:t>Use </a:t>
            </a:r>
            <a:r>
              <a:rPr lang="en-US" sz="1620" i="1" dirty="0"/>
              <a:t>drop zones</a:t>
            </a:r>
            <a:r>
              <a:rPr lang="en-US" sz="1620" dirty="0"/>
              <a:t> to add </a:t>
            </a:r>
            <a:r>
              <a:rPr lang="en-US" sz="1620" dirty="0">
                <a:solidFill>
                  <a:srgbClr val="FF0000"/>
                </a:solidFill>
              </a:rPr>
              <a:t>parents</a:t>
            </a:r>
            <a:r>
              <a:rPr lang="en-US" sz="1620" dirty="0"/>
              <a:t>, </a:t>
            </a:r>
            <a:r>
              <a:rPr lang="en-US" sz="1620" dirty="0">
                <a:solidFill>
                  <a:srgbClr val="0000FF"/>
                </a:solidFill>
              </a:rPr>
              <a:t>peers</a:t>
            </a:r>
            <a:r>
              <a:rPr lang="en-US" sz="1620" dirty="0"/>
              <a:t>, and </a:t>
            </a:r>
            <a:r>
              <a:rPr lang="en-US" sz="1620" dirty="0">
                <a:solidFill>
                  <a:srgbClr val="008000"/>
                </a:solidFill>
              </a:rPr>
              <a:t>children</a:t>
            </a:r>
          </a:p>
        </p:txBody>
      </p:sp>
      <p:sp>
        <p:nvSpPr>
          <p:cNvPr id="3" name="Title 2"/>
          <p:cNvSpPr>
            <a:spLocks noGrp="1"/>
          </p:cNvSpPr>
          <p:nvPr>
            <p:ph type="title"/>
          </p:nvPr>
        </p:nvSpPr>
        <p:spPr/>
        <p:txBody>
          <a:bodyPr/>
          <a:lstStyle/>
          <a:p>
            <a:r>
              <a:rPr lang="en-US" dirty="0"/>
              <a:t>Crosstab Reports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49</a:t>
            </a:fld>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3883" y="3669986"/>
            <a:ext cx="3888000" cy="102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bwMode="auto">
          <a:xfrm>
            <a:off x="6742392" y="4060583"/>
            <a:ext cx="1296000" cy="486000"/>
          </a:xfrm>
          <a:prstGeom prst="wedgeRoundRectCallout">
            <a:avLst>
              <a:gd name="adj1" fmla="val -78748"/>
              <a:gd name="adj2" fmla="val 680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92500" lnSpcReduction="10000"/>
          </a:bodyPr>
          <a:lstStyle/>
          <a:p>
            <a:pPr algn="ctr" defTabSz="822919"/>
            <a:r>
              <a:rPr lang="en-US" sz="1800" dirty="0">
                <a:solidFill>
                  <a:srgbClr val="191919"/>
                </a:solidFill>
                <a:latin typeface="HelvNeue Light for IBM" pitchFamily="34" charset="0"/>
              </a:rPr>
              <a:t>Intersection</a:t>
            </a:r>
            <a:br>
              <a:rPr lang="en-US" sz="1800" dirty="0">
                <a:solidFill>
                  <a:srgbClr val="191919"/>
                </a:solidFill>
                <a:latin typeface="HelvNeue Light for IBM" pitchFamily="34" charset="0"/>
              </a:rPr>
            </a:br>
            <a:r>
              <a:rPr lang="en-US" sz="1800" dirty="0">
                <a:solidFill>
                  <a:srgbClr val="191919"/>
                </a:solidFill>
                <a:latin typeface="HelvNeue Light for IBM" pitchFamily="34" charset="0"/>
              </a:rPr>
              <a:t>(Fact Cells)</a:t>
            </a:r>
          </a:p>
        </p:txBody>
      </p:sp>
      <p:sp>
        <p:nvSpPr>
          <p:cNvPr id="7" name="Rectangle 6"/>
          <p:cNvSpPr/>
          <p:nvPr/>
        </p:nvSpPr>
        <p:spPr bwMode="auto">
          <a:xfrm>
            <a:off x="3671694" y="3882542"/>
            <a:ext cx="2721600" cy="810000"/>
          </a:xfrm>
          <a:prstGeom prst="rect">
            <a:avLst/>
          </a:prstGeom>
          <a:noFill/>
          <a:ln w="38100">
            <a:solidFill>
              <a:srgbClr val="0070C0"/>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822919"/>
            <a:endParaRPr lang="en-US" sz="1800" b="1" dirty="0">
              <a:solidFill>
                <a:srgbClr val="191919"/>
              </a:solidFill>
              <a:latin typeface="HelvNeue Light for IBM" pitchFamily="34" charset="0"/>
            </a:endParaRPr>
          </a:p>
        </p:txBody>
      </p:sp>
      <p:sp>
        <p:nvSpPr>
          <p:cNvPr id="8" name="Rounded Rectangular Callout 7"/>
          <p:cNvSpPr/>
          <p:nvPr/>
        </p:nvSpPr>
        <p:spPr bwMode="auto">
          <a:xfrm>
            <a:off x="1148789" y="3183983"/>
            <a:ext cx="1296000" cy="486000"/>
          </a:xfrm>
          <a:prstGeom prst="wedgeRoundRectCallout">
            <a:avLst>
              <a:gd name="adj1" fmla="val 74245"/>
              <a:gd name="adj2" fmla="val 5730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92500" lnSpcReduction="10000"/>
          </a:bodyPr>
          <a:lstStyle/>
          <a:p>
            <a:pPr algn="ctr" defTabSz="822919"/>
            <a:r>
              <a:rPr lang="en-US" sz="1800" dirty="0">
                <a:solidFill>
                  <a:srgbClr val="191919"/>
                </a:solidFill>
                <a:latin typeface="HelvNeue Light for IBM" pitchFamily="34" charset="0"/>
              </a:rPr>
              <a:t>Default Measure</a:t>
            </a:r>
          </a:p>
        </p:txBody>
      </p:sp>
      <p:grpSp>
        <p:nvGrpSpPr>
          <p:cNvPr id="5" name="Edges"/>
          <p:cNvGrpSpPr/>
          <p:nvPr/>
        </p:nvGrpSpPr>
        <p:grpSpPr>
          <a:xfrm>
            <a:off x="3194848" y="3031639"/>
            <a:ext cx="1296000" cy="406918"/>
            <a:chOff x="3086835" y="3082734"/>
            <a:chExt cx="1440000" cy="452131"/>
          </a:xfrm>
        </p:grpSpPr>
        <p:sp>
          <p:nvSpPr>
            <p:cNvPr id="10" name="Rounded Rectangular Callout 9"/>
            <p:cNvSpPr/>
            <p:nvPr/>
          </p:nvSpPr>
          <p:spPr bwMode="auto">
            <a:xfrm>
              <a:off x="3086835" y="3082734"/>
              <a:ext cx="1260168" cy="450060"/>
            </a:xfrm>
            <a:prstGeom prst="wedgeRoundRectCallout">
              <a:avLst>
                <a:gd name="adj1" fmla="val -36930"/>
                <a:gd name="adj2" fmla="val 153865"/>
                <a:gd name="adj3" fmla="val 16667"/>
              </a:avLst>
            </a:prstGeom>
            <a:gradFill flip="none" rotWithShape="1">
              <a:gsLst>
                <a:gs pos="0">
                  <a:srgbClr val="FF0000"/>
                </a:gs>
                <a:gs pos="100000">
                  <a:srgbClr val="FFFF00"/>
                </a:gs>
              </a:gsLst>
              <a:lin ang="162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defTabSz="822919"/>
              <a:endParaRPr lang="en-US" sz="1800" dirty="0">
                <a:solidFill>
                  <a:srgbClr val="191919"/>
                </a:solidFill>
                <a:latin typeface="HelvNeue Light for IBM" pitchFamily="34" charset="0"/>
              </a:endParaRPr>
            </a:p>
          </p:txBody>
        </p:sp>
        <p:sp>
          <p:nvSpPr>
            <p:cNvPr id="11" name="Rounded Rectangular Callout 10"/>
            <p:cNvSpPr/>
            <p:nvPr/>
          </p:nvSpPr>
          <p:spPr bwMode="auto">
            <a:xfrm>
              <a:off x="3086835" y="3084805"/>
              <a:ext cx="1440000" cy="450060"/>
            </a:xfrm>
            <a:prstGeom prst="wedgeRoundRectCallout">
              <a:avLst>
                <a:gd name="adj1" fmla="val 32406"/>
                <a:gd name="adj2" fmla="val 104779"/>
                <a:gd name="adj3" fmla="val 16667"/>
              </a:avLst>
            </a:prstGeom>
            <a:gradFill flip="none" rotWithShape="1">
              <a:gsLst>
                <a:gs pos="0">
                  <a:srgbClr val="FF0000"/>
                </a:gs>
                <a:gs pos="100000">
                  <a:srgbClr val="FFFF00"/>
                </a:gs>
              </a:gsLst>
              <a:lin ang="162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algn="ctr" defTabSz="822919"/>
              <a:r>
                <a:rPr lang="en-US" sz="1800" dirty="0">
                  <a:solidFill>
                    <a:srgbClr val="191919"/>
                  </a:solidFill>
                  <a:latin typeface="HelvNeue Light for IBM" pitchFamily="34" charset="0"/>
                </a:rPr>
                <a:t>Edges</a:t>
              </a:r>
            </a:p>
          </p:txBody>
        </p:sp>
      </p:grpSp>
      <p:sp>
        <p:nvSpPr>
          <p:cNvPr id="13" name="Rectangle 12"/>
          <p:cNvSpPr/>
          <p:nvPr/>
        </p:nvSpPr>
        <p:spPr bwMode="auto">
          <a:xfrm>
            <a:off x="3671694" y="3669984"/>
            <a:ext cx="2721600" cy="180161"/>
          </a:xfrm>
          <a:prstGeom prst="rect">
            <a:avLst/>
          </a:prstGeom>
          <a:noFill/>
          <a:ln w="38100">
            <a:solidFill>
              <a:srgbClr val="F04E37"/>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822919"/>
            <a:endParaRPr lang="en-US" sz="1800" b="1" dirty="0">
              <a:solidFill>
                <a:srgbClr val="191919"/>
              </a:solidFill>
              <a:latin typeface="HelvNeue Light for IBM" pitchFamily="34" charset="0"/>
            </a:endParaRPr>
          </a:p>
        </p:txBody>
      </p:sp>
      <p:sp>
        <p:nvSpPr>
          <p:cNvPr id="14" name="Rectangle 13"/>
          <p:cNvSpPr/>
          <p:nvPr/>
        </p:nvSpPr>
        <p:spPr bwMode="auto">
          <a:xfrm>
            <a:off x="2513883" y="3850146"/>
            <a:ext cx="1134000" cy="840536"/>
          </a:xfrm>
          <a:prstGeom prst="rect">
            <a:avLst/>
          </a:prstGeom>
          <a:noFill/>
          <a:ln w="38100">
            <a:solidFill>
              <a:srgbClr val="F04E37"/>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822919"/>
            <a:endParaRPr lang="en-US" sz="1800" b="1" dirty="0">
              <a:solidFill>
                <a:srgbClr val="191919"/>
              </a:solidFill>
              <a:latin typeface="HelvNeue Light for IBM" pitchFamily="34" charset="0"/>
            </a:endParaRPr>
          </a:p>
        </p:txBody>
      </p:sp>
    </p:spTree>
    <p:extLst>
      <p:ext uri="{BB962C8B-B14F-4D97-AF65-F5344CB8AC3E}">
        <p14:creationId xmlns:p14="http://schemas.microsoft.com/office/powerpoint/2010/main" val="1802541951"/>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 to</a:t>
            </a:r>
            <a:br>
              <a:rPr lang="en-US" dirty="0"/>
            </a:br>
            <a:r>
              <a:rPr lang="en-US" dirty="0"/>
              <a:t>Business Analytics, and</a:t>
            </a:r>
            <a:br>
              <a:rPr lang="en-US" dirty="0"/>
            </a:br>
            <a:r>
              <a:rPr lang="en-US" dirty="0"/>
              <a:t>Business Intelligence</a:t>
            </a:r>
          </a:p>
        </p:txBody>
      </p:sp>
      <p:sp>
        <p:nvSpPr>
          <p:cNvPr id="2" name="Text Placeholder 1"/>
          <p:cNvSpPr>
            <a:spLocks noGrp="1"/>
          </p:cNvSpPr>
          <p:nvPr>
            <p:ph type="body" sz="quarter" idx="10"/>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Pivot List to Crosstab</a:t>
            </a:r>
            <a:endParaRPr lang="ar-EG" dirty="0"/>
          </a:p>
          <a:p>
            <a:r>
              <a:rPr lang="en-US" dirty="0"/>
              <a:t>Swap Rows and Columns</a:t>
            </a:r>
          </a:p>
        </p:txBody>
      </p:sp>
      <p:sp>
        <p:nvSpPr>
          <p:cNvPr id="3" name="Title 2"/>
          <p:cNvSpPr>
            <a:spLocks noGrp="1"/>
          </p:cNvSpPr>
          <p:nvPr>
            <p:ph type="title"/>
          </p:nvPr>
        </p:nvSpPr>
        <p:spPr/>
        <p:txBody>
          <a:bodyPr/>
          <a:lstStyle/>
          <a:p>
            <a:r>
              <a:rPr lang="en-US" dirty="0"/>
              <a:t>Demo 1: From a List to a Crosstab</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50</a:t>
            </a:fld>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102" y="1599643"/>
            <a:ext cx="7406787" cy="3025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491974"/>
      </p:ext>
    </p:extLst>
  </p:cSld>
  <p:clrMapOvr>
    <a:masterClrMapping/>
  </p:clrMapOvr>
  <p:transition>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540"/>
              </a:spcBef>
            </a:pPr>
            <a:r>
              <a:rPr lang="en-US" sz="2520" dirty="0"/>
              <a:t>A </a:t>
            </a:r>
            <a:r>
              <a:rPr lang="en-US" sz="2520" dirty="0">
                <a:solidFill>
                  <a:srgbClr val="0000FF"/>
                </a:solidFill>
              </a:rPr>
              <a:t>crosstab node</a:t>
            </a:r>
            <a:r>
              <a:rPr lang="en-US" sz="2520" dirty="0"/>
              <a:t> contains one or more </a:t>
            </a:r>
            <a:r>
              <a:rPr lang="en-US" sz="2520" dirty="0">
                <a:solidFill>
                  <a:srgbClr val="0000FF"/>
                </a:solidFill>
              </a:rPr>
              <a:t>crosstab node members</a:t>
            </a:r>
          </a:p>
        </p:txBody>
      </p:sp>
      <p:sp>
        <p:nvSpPr>
          <p:cNvPr id="3" name="Title 2"/>
          <p:cNvSpPr>
            <a:spLocks noGrp="1"/>
          </p:cNvSpPr>
          <p:nvPr>
            <p:ph type="title"/>
          </p:nvPr>
        </p:nvSpPr>
        <p:spPr/>
        <p:txBody>
          <a:bodyPr/>
          <a:lstStyle/>
          <a:p>
            <a:r>
              <a:rPr lang="en-US" dirty="0"/>
              <a:t>Crosstab Nodes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51</a:t>
            </a:fld>
            <a:endParaRPr lang="en-US" dirty="0"/>
          </a:p>
        </p:txBody>
      </p:sp>
      <p:pic>
        <p:nvPicPr>
          <p:cNvPr id="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78" y="2085677"/>
            <a:ext cx="5991771" cy="2025248"/>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4"/>
          <p:cNvSpPr txBox="1">
            <a:spLocks noChangeArrowheads="1"/>
          </p:cNvSpPr>
          <p:nvPr/>
        </p:nvSpPr>
        <p:spPr bwMode="auto">
          <a:xfrm>
            <a:off x="514987" y="2932041"/>
            <a:ext cx="1863248" cy="882511"/>
          </a:xfrm>
          <a:prstGeom prst="wedgeRoundRectCallout">
            <a:avLst>
              <a:gd name="adj1" fmla="val 60719"/>
              <a:gd name="adj2" fmla="val 4947"/>
              <a:gd name="adj3" fmla="val 16667"/>
            </a:avLst>
          </a:prstGeom>
          <a:ln/>
          <a:extLst/>
        </p:spPr>
        <p:style>
          <a:lnRef idx="1">
            <a:schemeClr val="accent1"/>
          </a:lnRef>
          <a:fillRef idx="2">
            <a:schemeClr val="accent1"/>
          </a:fillRef>
          <a:effectRef idx="1">
            <a:schemeClr val="accent1"/>
          </a:effectRef>
          <a:fontRef idx="minor">
            <a:schemeClr val="dk1"/>
          </a:fontRef>
        </p:style>
        <p:txBody>
          <a:bodyPr wrap="square" lIns="0" tIns="0" rIns="0" bIns="0">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spcBef>
                <a:spcPct val="30000"/>
              </a:spcBef>
              <a:buClr>
                <a:srgbClr val="CC0000"/>
              </a:buClr>
            </a:pPr>
            <a:r>
              <a:rPr lang="en-US" sz="1440" dirty="0">
                <a:solidFill>
                  <a:srgbClr val="0000CC"/>
                </a:solidFill>
                <a:latin typeface="Tahoma" pitchFamily="34" charset="0"/>
              </a:rPr>
              <a:t>This crosstab node contains two crosstab node members:</a:t>
            </a:r>
            <a:br>
              <a:rPr lang="en-US" sz="1440" dirty="0">
                <a:solidFill>
                  <a:srgbClr val="0000CC"/>
                </a:solidFill>
                <a:latin typeface="Tahoma" pitchFamily="34" charset="0"/>
              </a:rPr>
            </a:br>
            <a:r>
              <a:rPr lang="en-US" sz="1440" dirty="0">
                <a:solidFill>
                  <a:srgbClr val="0000CC"/>
                </a:solidFill>
                <a:latin typeface="Tahoma" pitchFamily="34" charset="0"/>
              </a:rPr>
              <a:t>Region and City. </a:t>
            </a:r>
          </a:p>
        </p:txBody>
      </p:sp>
      <p:sp>
        <p:nvSpPr>
          <p:cNvPr id="7" name="Rectangle 6"/>
          <p:cNvSpPr>
            <a:spLocks noChangeArrowheads="1"/>
          </p:cNvSpPr>
          <p:nvPr/>
        </p:nvSpPr>
        <p:spPr bwMode="auto">
          <a:xfrm>
            <a:off x="2582385" y="3115374"/>
            <a:ext cx="1944259" cy="658965"/>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rgbClr val="CF212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678" tIns="41839" rIns="83678" bIns="41839" anchor="ctr"/>
          <a:lstStyle/>
          <a:p>
            <a:endParaRPr lang="en-US" sz="1800" dirty="0"/>
          </a:p>
        </p:txBody>
      </p:sp>
    </p:spTree>
    <p:extLst>
      <p:ext uri="{BB962C8B-B14F-4D97-AF65-F5344CB8AC3E}">
        <p14:creationId xmlns:p14="http://schemas.microsoft.com/office/powerpoint/2010/main" val="2505162131"/>
      </p:ext>
    </p:extLst>
  </p:cSld>
  <p:clrMapOvr>
    <a:masterClrMapping/>
  </p:clrMapOvr>
  <p:transition>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Adding unrelated data</a:t>
            </a:r>
          </a:p>
          <a:p>
            <a:r>
              <a:rPr lang="en-US" dirty="0"/>
              <a:t>Sorting &amp; formatting</a:t>
            </a:r>
          </a:p>
        </p:txBody>
      </p:sp>
      <p:sp>
        <p:nvSpPr>
          <p:cNvPr id="3" name="Title 2"/>
          <p:cNvSpPr>
            <a:spLocks noGrp="1"/>
          </p:cNvSpPr>
          <p:nvPr>
            <p:ph type="title"/>
          </p:nvPr>
        </p:nvSpPr>
        <p:spPr/>
        <p:txBody>
          <a:bodyPr/>
          <a:lstStyle/>
          <a:p>
            <a:r>
              <a:rPr lang="en-US" dirty="0"/>
              <a:t>Exercise 3: Discontinuous crosstabs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52</a:t>
            </a:fld>
            <a:endParaRPr lang="en-US" dirty="0"/>
          </a:p>
        </p:txBody>
      </p:sp>
      <p:pic>
        <p:nvPicPr>
          <p:cNvPr id="10" name="Picture 2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1552" y="1559462"/>
            <a:ext cx="8021800" cy="2916000"/>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0354556"/>
      </p:ext>
    </p:extLst>
  </p:cSld>
  <p:clrMapOvr>
    <a:masterClrMapping/>
  </p:clrMapOvr>
  <p:transition>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100000"/>
              </a:lnSpc>
              <a:spcBef>
                <a:spcPct val="50000"/>
              </a:spcBef>
            </a:pPr>
            <a:r>
              <a:rPr lang="en-US" dirty="0"/>
              <a:t>5</a:t>
            </a:r>
            <a:br>
              <a:rPr lang="en-US" dirty="0"/>
            </a:br>
            <a:r>
              <a:rPr lang="en-US" dirty="0"/>
              <a:t>Present Data Graphically</a:t>
            </a:r>
            <a:br>
              <a:rPr lang="en-US" dirty="0"/>
            </a:br>
            <a:r>
              <a:rPr lang="en-US" sz="2800" dirty="0">
                <a:solidFill>
                  <a:srgbClr val="FFFFFF">
                    <a:lumMod val="95000"/>
                  </a:srgbClr>
                </a:solidFill>
                <a:latin typeface="Arial" pitchFamily="34" charset="0"/>
                <a:ea typeface="+mn-ea"/>
                <a:cs typeface="Arial" pitchFamily="34" charset="0"/>
              </a:rPr>
              <a:t>A picture is worth a thousand words</a:t>
            </a:r>
            <a:endParaRPr lang="ar-EG" dirty="0"/>
          </a:p>
        </p:txBody>
      </p:sp>
      <p:sp>
        <p:nvSpPr>
          <p:cNvPr id="3" name="Text Placeholder 2"/>
          <p:cNvSpPr>
            <a:spLocks noGrp="1"/>
          </p:cNvSpPr>
          <p:nvPr>
            <p:ph type="body" sz="quarter" idx="10"/>
          </p:nvPr>
        </p:nvSpPr>
        <p:spPr/>
        <p:txBody>
          <a:bodyPr>
            <a:normAutofit/>
          </a:bodyPr>
          <a:lstStyle/>
          <a:p>
            <a:pPr marL="0" indent="0">
              <a:buNone/>
            </a:pPr>
            <a:r>
              <a:rPr lang="en-US" dirty="0">
                <a:hlinkClick r:id="rId2" action="ppaction://hlinksldjump"/>
              </a:rPr>
              <a:t>TOC</a:t>
            </a:r>
          </a:p>
        </p:txBody>
      </p:sp>
    </p:spTree>
  </p:cSld>
  <p:clrMapOvr>
    <a:masterClrMapping/>
  </p:clrMapOvr>
  <p:transition>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39873" y="1570365"/>
            <a:ext cx="4387621" cy="26058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6455" y="1581640"/>
            <a:ext cx="4453166" cy="25945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19" name="Rectangle 19"/>
          <p:cNvSpPr>
            <a:spLocks noGrp="1" noChangeArrowheads="1"/>
          </p:cNvSpPr>
          <p:nvPr>
            <p:ph type="title"/>
          </p:nvPr>
        </p:nvSpPr>
        <p:spPr/>
        <p:txBody>
          <a:bodyPr/>
          <a:lstStyle/>
          <a:p>
            <a:r>
              <a:rPr lang="en-US" dirty="0"/>
              <a:t>Different Chart Options</a:t>
            </a:r>
          </a:p>
        </p:txBody>
      </p:sp>
      <p:sp>
        <p:nvSpPr>
          <p:cNvPr id="819220" name="Rectangle 20"/>
          <p:cNvSpPr>
            <a:spLocks noGrp="1" noChangeArrowheads="1"/>
          </p:cNvSpPr>
          <p:nvPr>
            <p:ph idx="1"/>
          </p:nvPr>
        </p:nvSpPr>
        <p:spPr>
          <a:xfrm>
            <a:off x="341436" y="861522"/>
            <a:ext cx="8744158" cy="412083"/>
          </a:xfrm>
        </p:spPr>
        <p:txBody>
          <a:bodyPr/>
          <a:lstStyle/>
          <a:p>
            <a:pPr>
              <a:buClrTx/>
              <a:buSzPct val="100000"/>
            </a:pPr>
            <a:r>
              <a:rPr lang="en-US" dirty="0"/>
              <a:t>Charts and Visualizations</a:t>
            </a:r>
          </a:p>
        </p:txBody>
      </p:sp>
      <p:sp>
        <p:nvSpPr>
          <p:cNvPr id="819217" name="Text Box 17"/>
          <p:cNvSpPr txBox="1">
            <a:spLocks noChangeArrowheads="1"/>
          </p:cNvSpPr>
          <p:nvPr/>
        </p:nvSpPr>
        <p:spPr bwMode="auto">
          <a:xfrm>
            <a:off x="6047751" y="4372189"/>
            <a:ext cx="1408675" cy="36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a:spcBef>
                <a:spcPct val="50000"/>
              </a:spcBef>
              <a:buClrTx/>
              <a:buFontTx/>
              <a:buNone/>
            </a:pPr>
            <a:r>
              <a:rPr lang="en-US" sz="1300" b="1" dirty="0">
                <a:solidFill>
                  <a:srgbClr val="0000CC"/>
                </a:solidFill>
                <a:latin typeface="Tahoma" pitchFamily="34" charset="0"/>
              </a:rPr>
              <a:t>Visualizations</a:t>
            </a:r>
            <a:br>
              <a:rPr lang="en-US" sz="1300" b="1" dirty="0">
                <a:solidFill>
                  <a:srgbClr val="0000CC"/>
                </a:solidFill>
                <a:latin typeface="Tahoma" pitchFamily="34" charset="0"/>
              </a:rPr>
            </a:br>
            <a:r>
              <a:rPr lang="en-US" sz="1300" b="1" dirty="0">
                <a:solidFill>
                  <a:srgbClr val="0000CC"/>
                </a:solidFill>
                <a:latin typeface="Tahoma" pitchFamily="34" charset="0"/>
              </a:rPr>
              <a:t>(RAVE)</a:t>
            </a:r>
          </a:p>
        </p:txBody>
      </p:sp>
      <p:sp>
        <p:nvSpPr>
          <p:cNvPr id="819218" name="Text Box 18"/>
          <p:cNvSpPr txBox="1">
            <a:spLocks noChangeArrowheads="1"/>
          </p:cNvSpPr>
          <p:nvPr/>
        </p:nvSpPr>
        <p:spPr bwMode="auto">
          <a:xfrm>
            <a:off x="1402335" y="4366156"/>
            <a:ext cx="1914890" cy="17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a:spcBef>
                <a:spcPct val="50000"/>
              </a:spcBef>
              <a:buClrTx/>
              <a:buFontTx/>
              <a:buNone/>
            </a:pPr>
            <a:r>
              <a:rPr lang="en-US" sz="1300" b="1" dirty="0">
                <a:solidFill>
                  <a:srgbClr val="0000CC"/>
                </a:solidFill>
                <a:latin typeface="Tahoma" pitchFamily="34" charset="0"/>
              </a:rPr>
              <a:t>Charts</a:t>
            </a:r>
          </a:p>
        </p:txBody>
      </p:sp>
    </p:spTree>
    <p:extLst>
      <p:ext uri="{BB962C8B-B14F-4D97-AF65-F5344CB8AC3E}">
        <p14:creationId xmlns:p14="http://schemas.microsoft.com/office/powerpoint/2010/main" val="375410598"/>
      </p:ext>
    </p:extLst>
  </p:cSld>
  <p:clrMapOvr>
    <a:masterClrMapping/>
  </p:clrMapOvr>
  <p:transition>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Common Chart Objects</a:t>
            </a:r>
            <a:endParaRPr lang="ar-EG" dirty="0"/>
          </a:p>
        </p:txBody>
      </p:sp>
      <p:pic>
        <p:nvPicPr>
          <p:cNvPr id="6" name="Content Placeholder 5" descr="rsbia_rs_chart_exmpl_props.jpg"/>
          <p:cNvPicPr>
            <a:picLocks noGrp="1" noChangeAspect="1"/>
          </p:cNvPicPr>
          <p:nvPr>
            <p:ph sz="half" idx="2"/>
          </p:nvPr>
        </p:nvPicPr>
        <p:blipFill>
          <a:blip r:embed="rId3" cstate="print"/>
          <a:stretch>
            <a:fillRect/>
          </a:stretch>
        </p:blipFill>
        <p:spPr>
          <a:xfrm>
            <a:off x="4464000" y="773160"/>
            <a:ext cx="4680000" cy="4228914"/>
          </a:xfrm>
        </p:spPr>
      </p:pic>
      <p:pic>
        <p:nvPicPr>
          <p:cNvPr id="4" name="Content Placeholder 3" descr="rsbia_elements2.jpg"/>
          <p:cNvPicPr>
            <a:picLocks noGrp="1" noChangeAspect="1"/>
          </p:cNvPicPr>
          <p:nvPr>
            <p:ph sz="half" idx="1"/>
          </p:nvPr>
        </p:nvPicPr>
        <p:blipFill>
          <a:blip r:embed="rId4" cstate="print"/>
          <a:stretch>
            <a:fillRect/>
          </a:stretch>
        </p:blipFill>
        <p:spPr>
          <a:xfrm>
            <a:off x="311" y="861522"/>
            <a:ext cx="4536000" cy="3324331"/>
          </a:xfrm>
        </p:spPr>
      </p:pic>
    </p:spTree>
  </p:cSld>
  <p:clrMapOvr>
    <a:masterClrMapping/>
  </p:clrMapOvr>
  <p:transition>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Demo 1: Clustered Bar and Stacked Area</a:t>
            </a:r>
            <a:endParaRPr lang="ar-EG" dirty="0"/>
          </a:p>
        </p:txBody>
      </p:sp>
      <p:pic>
        <p:nvPicPr>
          <p:cNvPr id="1026" name="Picture 2"/>
          <p:cNvPicPr>
            <a:picLocks noGrp="1" noChangeAspect="1" noChangeArrowheads="1"/>
          </p:cNvPicPr>
          <p:nvPr>
            <p:ph sz="half" idx="1"/>
          </p:nvPr>
        </p:nvPicPr>
        <p:blipFill>
          <a:blip r:embed="rId3" cstate="print"/>
          <a:srcRect/>
          <a:stretch>
            <a:fillRect/>
          </a:stretch>
        </p:blipFill>
        <p:spPr bwMode="auto">
          <a:xfrm>
            <a:off x="0" y="931447"/>
            <a:ext cx="4320000" cy="3620567"/>
          </a:xfrm>
          <a:prstGeom prst="rect">
            <a:avLst/>
          </a:prstGeom>
          <a:noFill/>
          <a:ln w="9525">
            <a:noFill/>
            <a:miter lim="800000"/>
            <a:headEnd/>
            <a:tailEnd/>
          </a:ln>
          <a:effectLst/>
        </p:spPr>
      </p:pic>
      <p:pic>
        <p:nvPicPr>
          <p:cNvPr id="2" name="Picture 3"/>
          <p:cNvPicPr>
            <a:picLocks noGrp="1" noChangeAspect="1" noChangeArrowheads="1"/>
          </p:cNvPicPr>
          <p:nvPr>
            <p:ph sz="half" idx="2"/>
          </p:nvPr>
        </p:nvPicPr>
        <p:blipFill>
          <a:blip r:embed="rId4" cstate="print"/>
          <a:srcRect/>
          <a:stretch>
            <a:fillRect/>
          </a:stretch>
        </p:blipFill>
        <p:spPr bwMode="auto">
          <a:xfrm>
            <a:off x="4319999" y="1144364"/>
            <a:ext cx="4680000" cy="3194732"/>
          </a:xfrm>
          <a:prstGeom prst="rect">
            <a:avLst/>
          </a:prstGeom>
          <a:noFill/>
          <a:ln w="9525">
            <a:noFill/>
            <a:miter lim="800000"/>
            <a:headEnd/>
            <a:tailEnd/>
          </a:ln>
          <a:effectLst/>
        </p:spPr>
      </p:pic>
      <p:sp>
        <p:nvSpPr>
          <p:cNvPr id="7" name="Rounded Rectangular Callout 6"/>
          <p:cNvSpPr/>
          <p:nvPr/>
        </p:nvSpPr>
        <p:spPr bwMode="auto">
          <a:xfrm>
            <a:off x="2321699" y="4101954"/>
            <a:ext cx="2610349" cy="720096"/>
          </a:xfrm>
          <a:prstGeom prst="wedgeRoundRectCallout">
            <a:avLst>
              <a:gd name="adj1" fmla="val -42733"/>
              <a:gd name="adj2" fmla="val -95555"/>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1"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b="0" i="0" u="none" strike="noStrike" cap="none" normalizeH="0" baseline="0" dirty="0">
                <a:ln>
                  <a:noFill/>
                </a:ln>
                <a:solidFill>
                  <a:srgbClr val="191919"/>
                </a:solidFill>
                <a:effectLst/>
                <a:latin typeface="HelvNeue Light for IBM" pitchFamily="34" charset="0"/>
              </a:rPr>
              <a:t>Query Calculation</a:t>
            </a:r>
            <a:br>
              <a:rPr kumimoji="0" lang="en-US" b="0" i="0" u="none" strike="noStrike" cap="none" normalizeH="0" baseline="0" dirty="0">
                <a:ln>
                  <a:noFill/>
                </a:ln>
                <a:solidFill>
                  <a:srgbClr val="191919"/>
                </a:solidFill>
                <a:effectLst/>
                <a:latin typeface="HelvNeue Light for IBM" pitchFamily="34" charset="0"/>
              </a:rPr>
            </a:br>
            <a:r>
              <a:rPr kumimoji="0" lang="en-US" b="0" i="0" u="none" strike="noStrike" cap="none" normalizeH="0" baseline="0" dirty="0">
                <a:ln>
                  <a:noFill/>
                </a:ln>
                <a:solidFill>
                  <a:srgbClr val="191919"/>
                </a:solidFill>
                <a:effectLst/>
                <a:latin typeface="Courier New" pitchFamily="49" charset="0"/>
                <a:cs typeface="Courier New" pitchFamily="49" charset="0"/>
              </a:rPr>
              <a:t>Total([Revenue])</a:t>
            </a:r>
            <a:endParaRPr kumimoji="0" lang="ar-EG" b="0" i="0" u="none" strike="noStrike" cap="none" normalizeH="0" baseline="0" dirty="0">
              <a:ln>
                <a:noFill/>
              </a:ln>
              <a:solidFill>
                <a:srgbClr val="191919"/>
              </a:solidFill>
              <a:effectLst/>
              <a:latin typeface="Courier New" pitchFamily="49" charset="0"/>
              <a:cs typeface="Courier New" pitchFamily="49" charset="0"/>
            </a:endParaRPr>
          </a:p>
        </p:txBody>
      </p:sp>
    </p:spTree>
  </p:cSld>
  <p:clrMapOvr>
    <a:masterClrMapping/>
  </p:clrMapOvr>
  <p:transition>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sz="1800" b="1" dirty="0"/>
              <a:t>A palette defines</a:t>
            </a:r>
          </a:p>
          <a:p>
            <a:pPr lvl="1"/>
            <a:r>
              <a:rPr lang="en-US" sz="1620" dirty="0"/>
              <a:t>Borders</a:t>
            </a:r>
          </a:p>
          <a:p>
            <a:pPr lvl="1"/>
            <a:r>
              <a:rPr lang="en-US" sz="1620" dirty="0"/>
              <a:t>Background, Foreground</a:t>
            </a:r>
          </a:p>
          <a:p>
            <a:pPr lvl="1"/>
            <a:r>
              <a:rPr lang="en-US" sz="1620" dirty="0"/>
              <a:t>Fill type: Color, Gradient, Image, or Pattern (</a:t>
            </a:r>
            <a:r>
              <a:rPr lang="en-US" sz="1620" dirty="0">
                <a:solidFill>
                  <a:srgbClr val="008000"/>
                </a:solidFill>
              </a:rPr>
              <a:t>useful for printing in black &amp; white</a:t>
            </a:r>
            <a:r>
              <a:rPr lang="en-US" sz="1620" dirty="0"/>
              <a:t>)</a:t>
            </a:r>
          </a:p>
        </p:txBody>
      </p:sp>
      <p:sp>
        <p:nvSpPr>
          <p:cNvPr id="3" name="Title 2"/>
          <p:cNvSpPr>
            <a:spLocks noGrp="1"/>
          </p:cNvSpPr>
          <p:nvPr>
            <p:ph type="title"/>
          </p:nvPr>
        </p:nvSpPr>
        <p:spPr/>
        <p:txBody>
          <a:bodyPr>
            <a:normAutofit/>
          </a:bodyPr>
          <a:lstStyle/>
          <a:p>
            <a:r>
              <a:rPr lang="en-US" dirty="0"/>
              <a:t>Palettes</a:t>
            </a:r>
            <a:endParaRPr lang="ar-EG" dirty="0"/>
          </a:p>
        </p:txBody>
      </p:sp>
      <p:sp>
        <p:nvSpPr>
          <p:cNvPr id="2" name="Slide Number Placeholder 1"/>
          <p:cNvSpPr>
            <a:spLocks noGrp="1"/>
          </p:cNvSpPr>
          <p:nvPr>
            <p:ph type="sldNum" sz="quarter" idx="4"/>
          </p:nvPr>
        </p:nvSpPr>
        <p:spPr/>
        <p:txBody>
          <a:bodyPr/>
          <a:lstStyle/>
          <a:p>
            <a:fld id="{DA70603C-638D-4ADC-BB86-29D1E0E6A3CE}" type="slidenum">
              <a:rPr lang="en-US" smtClean="0"/>
              <a:pPr/>
              <a:t>57</a:t>
            </a:fld>
            <a:endParaRPr lang="en-US" dirty="0"/>
          </a:p>
        </p:txBody>
      </p:sp>
      <p:pic>
        <p:nvPicPr>
          <p:cNvPr id="4" name="Picture 3"/>
          <p:cNvPicPr>
            <a:picLocks noChangeAspect="1"/>
          </p:cNvPicPr>
          <p:nvPr/>
        </p:nvPicPr>
        <p:blipFill>
          <a:blip r:embed="rId3" cstate="print"/>
          <a:stretch>
            <a:fillRect/>
          </a:stretch>
        </p:blipFill>
        <p:spPr>
          <a:xfrm>
            <a:off x="1784100" y="1851670"/>
            <a:ext cx="5575801" cy="3190230"/>
          </a:xfrm>
          <a:prstGeom prst="rect">
            <a:avLst/>
          </a:prstGeom>
        </p:spPr>
      </p:pic>
    </p:spTree>
    <p:extLst>
      <p:ext uri="{BB962C8B-B14F-4D97-AF65-F5344CB8AC3E}">
        <p14:creationId xmlns:p14="http://schemas.microsoft.com/office/powerpoint/2010/main" val="388832207"/>
      </p:ext>
    </p:extLst>
  </p:cSld>
  <p:clrMapOvr>
    <a:masterClrMapping/>
  </p:clrMapOvr>
  <p:transition>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referRelativeResize="0">
            <a:picLocks/>
          </p:cNvPicPr>
          <p:nvPr/>
        </p:nvPicPr>
        <p:blipFill>
          <a:blip r:embed="rId3" cstate="print"/>
          <a:stretch>
            <a:fillRect/>
          </a:stretch>
        </p:blipFill>
        <p:spPr>
          <a:xfrm>
            <a:off x="2789802" y="1603530"/>
            <a:ext cx="5508000" cy="3240000"/>
          </a:xfrm>
          <a:prstGeom prst="rect">
            <a:avLst/>
          </a:prstGeom>
        </p:spPr>
      </p:pic>
      <p:sp>
        <p:nvSpPr>
          <p:cNvPr id="8" name="Content Placeholder 7"/>
          <p:cNvSpPr>
            <a:spLocks noGrp="1"/>
          </p:cNvSpPr>
          <p:nvPr>
            <p:ph idx="1"/>
          </p:nvPr>
        </p:nvSpPr>
        <p:spPr/>
        <p:txBody>
          <a:bodyPr>
            <a:normAutofit/>
          </a:bodyPr>
          <a:lstStyle/>
          <a:p>
            <a:pPr>
              <a:spcBef>
                <a:spcPts val="540"/>
              </a:spcBef>
            </a:pPr>
            <a:r>
              <a:rPr lang="en-US" sz="1800" dirty="0"/>
              <a:t>“I want to know </a:t>
            </a:r>
            <a:r>
              <a:rPr lang="en-US" sz="1800" dirty="0">
                <a:solidFill>
                  <a:srgbClr val="FF0000"/>
                </a:solidFill>
              </a:rPr>
              <a:t>which</a:t>
            </a:r>
            <a:r>
              <a:rPr lang="en-US" sz="1800" dirty="0"/>
              <a:t> product lines </a:t>
            </a:r>
            <a:r>
              <a:rPr lang="en-US" sz="1800" dirty="0">
                <a:solidFill>
                  <a:srgbClr val="008000"/>
                </a:solidFill>
              </a:rPr>
              <a:t>exceeded</a:t>
            </a:r>
            <a:r>
              <a:rPr lang="en-US" sz="1800" dirty="0"/>
              <a:t> the </a:t>
            </a:r>
            <a:r>
              <a:rPr lang="en-US" sz="1800" dirty="0">
                <a:solidFill>
                  <a:srgbClr val="0000FF"/>
                </a:solidFill>
              </a:rPr>
              <a:t>average revenue</a:t>
            </a:r>
            <a:r>
              <a:rPr lang="en-US" sz="1800" dirty="0"/>
              <a:t>”</a:t>
            </a:r>
          </a:p>
          <a:p>
            <a:pPr>
              <a:spcBef>
                <a:spcPts val="540"/>
              </a:spcBef>
            </a:pPr>
            <a:r>
              <a:rPr lang="en-US" sz="1800" dirty="0">
                <a:solidFill>
                  <a:srgbClr val="0000FF"/>
                </a:solidFill>
              </a:rPr>
              <a:t>Baselines</a:t>
            </a:r>
            <a:r>
              <a:rPr lang="en-US" sz="1800" dirty="0"/>
              <a:t> help business users to quickly identify </a:t>
            </a:r>
            <a:r>
              <a:rPr lang="en-US" sz="1800" dirty="0">
                <a:solidFill>
                  <a:srgbClr val="0000FF"/>
                </a:solidFill>
              </a:rPr>
              <a:t>targets</a:t>
            </a:r>
            <a:r>
              <a:rPr lang="en-US" sz="1800" dirty="0"/>
              <a:t> / </a:t>
            </a:r>
            <a:r>
              <a:rPr lang="en-US" sz="1800" dirty="0">
                <a:solidFill>
                  <a:srgbClr val="0000FF"/>
                </a:solidFill>
              </a:rPr>
              <a:t>thresholds</a:t>
            </a:r>
          </a:p>
          <a:p>
            <a:pPr>
              <a:spcBef>
                <a:spcPts val="540"/>
              </a:spcBef>
            </a:pPr>
            <a:endParaRPr lang="en-US" sz="1800" dirty="0"/>
          </a:p>
          <a:p>
            <a:pPr>
              <a:spcBef>
                <a:spcPts val="540"/>
              </a:spcBef>
            </a:pPr>
            <a:r>
              <a:rPr lang="en-US" sz="1800" dirty="0"/>
              <a:t>Can be:</a:t>
            </a:r>
          </a:p>
          <a:p>
            <a:pPr lvl="1">
              <a:spcBef>
                <a:spcPts val="540"/>
              </a:spcBef>
            </a:pPr>
            <a:r>
              <a:rPr lang="en-US" sz="1620" dirty="0">
                <a:solidFill>
                  <a:srgbClr val="0000FF"/>
                </a:solidFill>
              </a:rPr>
              <a:t>Constant</a:t>
            </a:r>
            <a:br>
              <a:rPr lang="en-US" sz="1620" dirty="0"/>
            </a:br>
            <a:r>
              <a:rPr lang="en-US" sz="1620" dirty="0"/>
              <a:t>(300M, …etc.)</a:t>
            </a:r>
          </a:p>
          <a:p>
            <a:pPr lvl="1">
              <a:spcBef>
                <a:spcPts val="540"/>
              </a:spcBef>
            </a:pPr>
            <a:endParaRPr lang="en-US" sz="1620" dirty="0"/>
          </a:p>
          <a:p>
            <a:pPr lvl="1">
              <a:spcBef>
                <a:spcPts val="540"/>
              </a:spcBef>
            </a:pPr>
            <a:r>
              <a:rPr lang="en-US" sz="1620" dirty="0">
                <a:solidFill>
                  <a:srgbClr val="0000FF"/>
                </a:solidFill>
              </a:rPr>
              <a:t>Data-driven</a:t>
            </a:r>
            <a:br>
              <a:rPr lang="en-US" sz="1620" dirty="0"/>
            </a:br>
            <a:r>
              <a:rPr lang="en-US" sz="1620" dirty="0"/>
              <a:t>(Mean, …etc.)</a:t>
            </a:r>
          </a:p>
        </p:txBody>
      </p:sp>
      <p:sp>
        <p:nvSpPr>
          <p:cNvPr id="3" name="Title 2"/>
          <p:cNvSpPr>
            <a:spLocks noGrp="1"/>
          </p:cNvSpPr>
          <p:nvPr>
            <p:ph type="title"/>
          </p:nvPr>
        </p:nvSpPr>
        <p:spPr/>
        <p:txBody>
          <a:bodyPr>
            <a:normAutofit/>
          </a:bodyPr>
          <a:lstStyle/>
          <a:p>
            <a:r>
              <a:rPr lang="en-US" dirty="0"/>
              <a:t>Baselines</a:t>
            </a:r>
            <a:endParaRPr lang="ar-EG" dirty="0"/>
          </a:p>
        </p:txBody>
      </p:sp>
      <p:sp>
        <p:nvSpPr>
          <p:cNvPr id="2" name="Slide Number Placeholder 1"/>
          <p:cNvSpPr>
            <a:spLocks noGrp="1"/>
          </p:cNvSpPr>
          <p:nvPr>
            <p:ph type="sldNum" sz="quarter" idx="4"/>
          </p:nvPr>
        </p:nvSpPr>
        <p:spPr/>
        <p:txBody>
          <a:bodyPr/>
          <a:lstStyle/>
          <a:p>
            <a:fld id="{DA70603C-638D-4ADC-BB86-29D1E0E6A3CE}" type="slidenum">
              <a:rPr lang="en-US" smtClean="0"/>
              <a:pPr/>
              <a:t>58</a:t>
            </a:fld>
            <a:endParaRPr lang="en-US" dirty="0"/>
          </a:p>
        </p:txBody>
      </p:sp>
      <p:pic>
        <p:nvPicPr>
          <p:cNvPr id="9" name="Picture 8"/>
          <p:cNvPicPr preferRelativeResize="0">
            <a:picLocks/>
          </p:cNvPicPr>
          <p:nvPr/>
        </p:nvPicPr>
        <p:blipFill>
          <a:blip r:embed="rId4" cstate="print"/>
          <a:stretch>
            <a:fillRect/>
          </a:stretch>
        </p:blipFill>
        <p:spPr>
          <a:xfrm>
            <a:off x="2785780" y="1600786"/>
            <a:ext cx="5508000" cy="3240000"/>
          </a:xfrm>
          <a:prstGeom prst="rect">
            <a:avLst/>
          </a:prstGeom>
        </p:spPr>
      </p:pic>
    </p:spTree>
    <p:extLst>
      <p:ext uri="{BB962C8B-B14F-4D97-AF65-F5344CB8AC3E}">
        <p14:creationId xmlns:p14="http://schemas.microsoft.com/office/powerpoint/2010/main" val="6142182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1000"/>
                                        <p:tgtEl>
                                          <p:spTgt spid="8">
                                            <p:txEl>
                                              <p:pRg st="3" end="3"/>
                                            </p:txEl>
                                          </p:spTgt>
                                        </p:tgtEl>
                                      </p:cBhvr>
                                    </p:animEffect>
                                    <p:anim calcmode="lin" valueType="num">
                                      <p:cBhvr>
                                        <p:cTn id="1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1000"/>
                                        <p:tgtEl>
                                          <p:spTgt spid="8">
                                            <p:txEl>
                                              <p:pRg st="4" end="4"/>
                                            </p:txEl>
                                          </p:spTgt>
                                        </p:tgtEl>
                                      </p:cBhvr>
                                    </p:animEffect>
                                    <p:anim calcmode="lin" valueType="num">
                                      <p:cBhvr>
                                        <p:cTn id="1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1000"/>
                                        <p:tgtEl>
                                          <p:spTgt spid="8">
                                            <p:txEl>
                                              <p:pRg st="6" end="6"/>
                                            </p:txEl>
                                          </p:spTgt>
                                        </p:tgtEl>
                                      </p:cBhvr>
                                    </p:animEffect>
                                    <p:anim calcmode="lin" valueType="num">
                                      <p:cBhvr>
                                        <p:cTn id="2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Using Gauge Charts to Compare Values</a:t>
            </a:r>
            <a:endParaRPr lang="ar-EG" dirty="0"/>
          </a:p>
        </p:txBody>
      </p:sp>
      <p:pic>
        <p:nvPicPr>
          <p:cNvPr id="1027" name="Picture 3"/>
          <p:cNvPicPr>
            <a:picLocks noGrp="1" noChangeAspect="1" noChangeArrowheads="1"/>
          </p:cNvPicPr>
          <p:nvPr>
            <p:ph sz="half" idx="2"/>
          </p:nvPr>
        </p:nvPicPr>
        <p:blipFill>
          <a:blip r:embed="rId3" cstate="print">
            <a:clrChange>
              <a:clrFrom>
                <a:srgbClr val="FFFFFF"/>
              </a:clrFrom>
              <a:clrTo>
                <a:srgbClr val="FFFFFF">
                  <a:alpha val="0"/>
                </a:srgbClr>
              </a:clrTo>
            </a:clrChange>
          </a:blip>
          <a:srcRect/>
          <a:stretch>
            <a:fillRect/>
          </a:stretch>
        </p:blipFill>
        <p:spPr bwMode="auto">
          <a:xfrm>
            <a:off x="4653014" y="790031"/>
            <a:ext cx="3911954" cy="3888000"/>
          </a:xfrm>
          <a:prstGeom prst="rect">
            <a:avLst/>
          </a:prstGeom>
          <a:noFill/>
          <a:ln w="9525">
            <a:noFill/>
            <a:miter lim="800000"/>
            <a:headEnd/>
            <a:tailEnd/>
          </a:ln>
          <a:effectLst/>
        </p:spPr>
      </p:pic>
      <p:pic>
        <p:nvPicPr>
          <p:cNvPr id="1028" name="Picture 4"/>
          <p:cNvPicPr>
            <a:picLocks noGrp="1" noChangeAspect="1" noChangeArrowheads="1"/>
          </p:cNvPicPr>
          <p:nvPr>
            <p:ph sz="half" idx="1"/>
          </p:nvPr>
        </p:nvPicPr>
        <p:blipFill>
          <a:blip r:embed="rId4" cstate="print"/>
          <a:srcRect/>
          <a:stretch>
            <a:fillRect/>
          </a:stretch>
        </p:blipFill>
        <p:spPr bwMode="auto">
          <a:xfrm>
            <a:off x="734407" y="789512"/>
            <a:ext cx="3594565" cy="3888000"/>
          </a:xfrm>
          <a:prstGeom prst="rect">
            <a:avLst/>
          </a:prstGeom>
          <a:noFill/>
          <a:ln w="9525">
            <a:noFill/>
            <a:miter lim="800000"/>
            <a:headEnd/>
            <a:tailEnd/>
          </a:ln>
          <a:effectLst/>
        </p:spPr>
      </p:pic>
    </p:spTree>
    <p:extLst>
      <p:ext uri="{BB962C8B-B14F-4D97-AF65-F5344CB8AC3E}">
        <p14:creationId xmlns:p14="http://schemas.microsoft.com/office/powerpoint/2010/main" val="2073774952"/>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GB" b="1" dirty="0"/>
              <a:t>What is Analytics?</a:t>
            </a:r>
            <a:endParaRPr lang="ar-EG" dirty="0"/>
          </a:p>
        </p:txBody>
      </p:sp>
      <p:cxnSp>
        <p:nvCxnSpPr>
          <p:cNvPr id="23" name="Straight Arrow Connector 22"/>
          <p:cNvCxnSpPr/>
          <p:nvPr/>
        </p:nvCxnSpPr>
        <p:spPr bwMode="auto">
          <a:xfrm>
            <a:off x="1236016" y="4397288"/>
            <a:ext cx="6480720" cy="0"/>
          </a:xfrm>
          <a:prstGeom prst="straightConnector1">
            <a:avLst/>
          </a:prstGeom>
          <a:ln w="38100" cap="rnd"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p:cNvCxnSpPr/>
          <p:nvPr/>
        </p:nvCxnSpPr>
        <p:spPr bwMode="auto">
          <a:xfrm flipV="1">
            <a:off x="1236016" y="831672"/>
            <a:ext cx="0" cy="3564000"/>
          </a:xfrm>
          <a:prstGeom prst="straightConnector1">
            <a:avLst/>
          </a:prstGeom>
          <a:ln w="38100" cap="rnd" cmpd="sng" algn="ctr">
            <a:solidFill>
              <a:srgbClr val="0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Rounded Rectangle 26"/>
          <p:cNvSpPr/>
          <p:nvPr/>
        </p:nvSpPr>
        <p:spPr bwMode="auto">
          <a:xfrm rot="16200000">
            <a:off x="481082" y="2329416"/>
            <a:ext cx="972000" cy="324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800" b="1" dirty="0">
                <a:solidFill>
                  <a:srgbClr val="0000FF"/>
                </a:solidFill>
                <a:latin typeface="Arial" panose="020B0604020202020204" pitchFamily="34" charset="0"/>
                <a:cs typeface="Arial" panose="020B0604020202020204" pitchFamily="34" charset="0"/>
              </a:rPr>
              <a:t>Value</a:t>
            </a:r>
          </a:p>
        </p:txBody>
      </p:sp>
      <p:sp>
        <p:nvSpPr>
          <p:cNvPr id="28" name="Rounded Rectangle 27"/>
          <p:cNvSpPr/>
          <p:nvPr/>
        </p:nvSpPr>
        <p:spPr bwMode="auto">
          <a:xfrm>
            <a:off x="3828376" y="4510691"/>
            <a:ext cx="1296000" cy="324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800" b="1" dirty="0">
                <a:solidFill>
                  <a:srgbClr val="0000FF"/>
                </a:solidFill>
                <a:latin typeface="Arial" panose="020B0604020202020204" pitchFamily="34" charset="0"/>
                <a:cs typeface="Arial" panose="020B0604020202020204" pitchFamily="34" charset="0"/>
              </a:rPr>
              <a:t>Difficulty</a:t>
            </a:r>
          </a:p>
        </p:txBody>
      </p:sp>
      <p:sp>
        <p:nvSpPr>
          <p:cNvPr id="29" name="Right Arrow 28"/>
          <p:cNvSpPr/>
          <p:nvPr/>
        </p:nvSpPr>
        <p:spPr bwMode="auto">
          <a:xfrm rot="20103668">
            <a:off x="986658" y="2352718"/>
            <a:ext cx="7452000" cy="615600"/>
          </a:xfrm>
          <a:prstGeom prst="rightArrow">
            <a:avLst>
              <a:gd name="adj1" fmla="val 50000"/>
              <a:gd name="adj2" fmla="val 88367"/>
            </a:avLst>
          </a:prstGeom>
          <a:gradFill flip="none" rotWithShape="1">
            <a:gsLst>
              <a:gs pos="0">
                <a:schemeClr val="accent1">
                  <a:lumMod val="50000"/>
                  <a:lumOff val="50000"/>
                </a:schemeClr>
              </a:gs>
              <a:gs pos="50000">
                <a:schemeClr val="accent2"/>
              </a:gs>
              <a:gs pos="100000">
                <a:srgbClr val="00B050"/>
              </a:gs>
            </a:gsLst>
            <a:lin ang="0" scaled="1"/>
            <a:tileRect/>
          </a:gradFill>
          <a:ln w="9525" cap="flat" cmpd="sng" algn="ctr">
            <a:noFill/>
            <a:prstDash val="solid"/>
            <a:round/>
            <a:headEnd type="none" w="med" len="med"/>
            <a:tailEnd type="none" w="med" len="med"/>
          </a:ln>
          <a:effectLst/>
        </p:spPr>
        <p:txBody>
          <a:bodyPr vert="horz" wrap="square" lIns="0" tIns="0" rIns="0" bIns="0" numCol="1" rtlCol="1" anchor="ctr" anchorCtr="0" compatLnSpc="1">
            <a:prstTxWarp prst="textNoShape">
              <a:avLst/>
            </a:prstTxWarp>
          </a:bodyPr>
          <a:lstStyle/>
          <a:p>
            <a:pPr defTabSz="822919"/>
            <a:r>
              <a:rPr lang="en-US" sz="1620" b="1" dirty="0"/>
              <a:t>Information						Optimization</a:t>
            </a:r>
            <a:endParaRPr lang="ar-EG" sz="1620" b="1" dirty="0"/>
          </a:p>
        </p:txBody>
      </p:sp>
      <p:sp>
        <p:nvSpPr>
          <p:cNvPr id="30" name="Descriptive Analytics"/>
          <p:cNvSpPr/>
          <p:nvPr/>
        </p:nvSpPr>
        <p:spPr bwMode="auto">
          <a:xfrm>
            <a:off x="1311227" y="2814778"/>
            <a:ext cx="1296000" cy="648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a:r>
              <a:rPr lang="en-US" sz="1620" b="1" dirty="0">
                <a:solidFill>
                  <a:schemeClr val="tx2"/>
                </a:solidFill>
              </a:rPr>
              <a:t>Descriptive Analytics</a:t>
            </a:r>
          </a:p>
        </p:txBody>
      </p:sp>
      <p:sp>
        <p:nvSpPr>
          <p:cNvPr id="31" name="Diagnostic Analytics"/>
          <p:cNvSpPr/>
          <p:nvPr/>
        </p:nvSpPr>
        <p:spPr bwMode="auto">
          <a:xfrm>
            <a:off x="2690783" y="2167416"/>
            <a:ext cx="1296000" cy="648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a:r>
              <a:rPr lang="en-US" sz="1620" b="1" dirty="0">
                <a:solidFill>
                  <a:schemeClr val="tx2"/>
                </a:solidFill>
              </a:rPr>
              <a:t>Diagnostic Analytics</a:t>
            </a:r>
          </a:p>
        </p:txBody>
      </p:sp>
      <p:sp>
        <p:nvSpPr>
          <p:cNvPr id="32" name="Predictive Analytics"/>
          <p:cNvSpPr/>
          <p:nvPr/>
        </p:nvSpPr>
        <p:spPr bwMode="auto">
          <a:xfrm>
            <a:off x="4064658" y="1515686"/>
            <a:ext cx="1296000" cy="648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a:r>
              <a:rPr lang="en-US" sz="1620" b="1" dirty="0">
                <a:solidFill>
                  <a:schemeClr val="tx2"/>
                </a:solidFill>
              </a:rPr>
              <a:t>Predictive Analytics</a:t>
            </a:r>
          </a:p>
        </p:txBody>
      </p:sp>
      <p:sp>
        <p:nvSpPr>
          <p:cNvPr id="33" name="Prescriptive Analytics"/>
          <p:cNvSpPr/>
          <p:nvPr/>
        </p:nvSpPr>
        <p:spPr bwMode="auto">
          <a:xfrm>
            <a:off x="5416923" y="830129"/>
            <a:ext cx="1458000" cy="648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a:r>
              <a:rPr lang="en-US" sz="1620" b="1" dirty="0">
                <a:solidFill>
                  <a:schemeClr val="tx2"/>
                </a:solidFill>
              </a:rPr>
              <a:t>Prescriptive Analytics</a:t>
            </a:r>
          </a:p>
        </p:txBody>
      </p:sp>
      <p:sp>
        <p:nvSpPr>
          <p:cNvPr id="34" name="What happened?"/>
          <p:cNvSpPr/>
          <p:nvPr/>
        </p:nvSpPr>
        <p:spPr bwMode="auto">
          <a:xfrm>
            <a:off x="1302202" y="2295192"/>
            <a:ext cx="1296000" cy="486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620" dirty="0">
                <a:solidFill>
                  <a:srgbClr val="0000FF"/>
                </a:solidFill>
                <a:latin typeface="Arial" panose="020B0604020202020204" pitchFamily="34" charset="0"/>
                <a:cs typeface="Arial" panose="020B0604020202020204" pitchFamily="34" charset="0"/>
              </a:rPr>
              <a:t>What happened?</a:t>
            </a:r>
          </a:p>
        </p:txBody>
      </p:sp>
      <p:sp>
        <p:nvSpPr>
          <p:cNvPr id="35" name="Why did it happen?"/>
          <p:cNvSpPr/>
          <p:nvPr/>
        </p:nvSpPr>
        <p:spPr bwMode="auto">
          <a:xfrm>
            <a:off x="2683875" y="1684065"/>
            <a:ext cx="1296000" cy="486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620" dirty="0">
                <a:solidFill>
                  <a:srgbClr val="0000FF"/>
                </a:solidFill>
                <a:latin typeface="Arial" panose="020B0604020202020204" pitchFamily="34" charset="0"/>
                <a:cs typeface="Arial" panose="020B0604020202020204" pitchFamily="34" charset="0"/>
              </a:rPr>
              <a:t>Why did it happen?</a:t>
            </a:r>
          </a:p>
        </p:txBody>
      </p:sp>
      <p:sp>
        <p:nvSpPr>
          <p:cNvPr id="36" name="What will happen?"/>
          <p:cNvSpPr/>
          <p:nvPr/>
        </p:nvSpPr>
        <p:spPr bwMode="auto">
          <a:xfrm>
            <a:off x="4063184" y="1028879"/>
            <a:ext cx="1296000" cy="486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620" dirty="0">
                <a:solidFill>
                  <a:srgbClr val="0000FF"/>
                </a:solidFill>
                <a:latin typeface="Arial" panose="020B0604020202020204" pitchFamily="34" charset="0"/>
                <a:cs typeface="Arial" panose="020B0604020202020204" pitchFamily="34" charset="0"/>
              </a:rPr>
              <a:t>What will happen?</a:t>
            </a:r>
          </a:p>
        </p:txBody>
      </p:sp>
      <p:sp>
        <p:nvSpPr>
          <p:cNvPr id="37" name="How to make it happen?"/>
          <p:cNvSpPr/>
          <p:nvPr/>
        </p:nvSpPr>
        <p:spPr bwMode="auto">
          <a:xfrm>
            <a:off x="5497923" y="329644"/>
            <a:ext cx="1296000" cy="486000"/>
          </a:xfrm>
          <a:prstGeom prst="roundRect">
            <a:avLst/>
          </a:prstGeom>
          <a:no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a:r>
              <a:rPr lang="en-US" sz="1620" dirty="0">
                <a:solidFill>
                  <a:srgbClr val="0000FF"/>
                </a:solidFill>
                <a:latin typeface="Arial" panose="020B0604020202020204" pitchFamily="34" charset="0"/>
                <a:cs typeface="Arial" panose="020B0604020202020204" pitchFamily="34" charset="0"/>
              </a:rPr>
              <a:t>How to make it happen?</a:t>
            </a:r>
          </a:p>
        </p:txBody>
      </p:sp>
      <p:sp>
        <p:nvSpPr>
          <p:cNvPr id="40" name="Analytics definition"/>
          <p:cNvSpPr txBox="1">
            <a:spLocks/>
          </p:cNvSpPr>
          <p:nvPr/>
        </p:nvSpPr>
        <p:spPr>
          <a:xfrm>
            <a:off x="5254923" y="2777288"/>
            <a:ext cx="3240000" cy="1296000"/>
          </a:xfrm>
          <a:prstGeom prst="rect">
            <a:avLst/>
          </a:prstGeom>
          <a:effectLst>
            <a:outerShdw blurRad="50800" dist="38100" dir="18900000" algn="b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noAutofit/>
          </a:bodyPr>
          <a:lstStyle>
            <a:lvl1pPr marL="173038" indent="-173038" algn="l" rtl="0" fontAlgn="base">
              <a:spcBef>
                <a:spcPct val="50000"/>
              </a:spcBef>
              <a:spcAft>
                <a:spcPct val="0"/>
              </a:spcAft>
              <a:buClr>
                <a:srgbClr val="6D6E70"/>
              </a:buClr>
              <a:buSzPct val="90000"/>
              <a:buFont typeface="Wingdings" pitchFamily="2" charset="2"/>
              <a:buChar char="§"/>
              <a:defRPr sz="1600">
                <a:solidFill>
                  <a:schemeClr val="dk1"/>
                </a:solidFill>
                <a:latin typeface="+mn-lt"/>
                <a:ea typeface="+mn-ea"/>
                <a:cs typeface="+mn-cs"/>
              </a:defRPr>
            </a:lvl1pPr>
            <a:lvl2pPr marL="509588" indent="-163513" algn="l" rtl="0" fontAlgn="base">
              <a:spcBef>
                <a:spcPct val="0"/>
              </a:spcBef>
              <a:spcAft>
                <a:spcPct val="0"/>
              </a:spcAft>
              <a:buClr>
                <a:srgbClr val="6D6E70"/>
              </a:buClr>
              <a:buSzPct val="90000"/>
              <a:buFont typeface="Arial" charset="0"/>
              <a:buChar char="–"/>
              <a:defRPr sz="1600">
                <a:solidFill>
                  <a:schemeClr val="dk1"/>
                </a:solidFill>
                <a:latin typeface="+mn-lt"/>
                <a:ea typeface="+mn-ea"/>
                <a:cs typeface="+mn-cs"/>
              </a:defRPr>
            </a:lvl2pPr>
            <a:lvl3pPr marL="855663" indent="-173038" algn="l" rtl="0" fontAlgn="base">
              <a:spcBef>
                <a:spcPct val="0"/>
              </a:spcBef>
              <a:spcAft>
                <a:spcPct val="0"/>
              </a:spcAft>
              <a:buClr>
                <a:srgbClr val="6D6E70"/>
              </a:buClr>
              <a:buSzPct val="90000"/>
              <a:buFont typeface="Wingdings" pitchFamily="2" charset="2"/>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marL="0" indent="0">
              <a:lnSpc>
                <a:spcPct val="100000"/>
              </a:lnSpc>
              <a:buSzPct val="100000"/>
              <a:buNone/>
            </a:pPr>
            <a:r>
              <a:rPr lang="en-US" sz="2160" b="1" kern="0" dirty="0">
                <a:solidFill>
                  <a:srgbClr val="000000"/>
                </a:solidFill>
              </a:rPr>
              <a:t>Analytics</a:t>
            </a:r>
            <a:r>
              <a:rPr lang="en-US" sz="2160" kern="0" dirty="0">
                <a:solidFill>
                  <a:srgbClr val="000000"/>
                </a:solidFill>
              </a:rPr>
              <a:t> is using </a:t>
            </a:r>
            <a:r>
              <a:rPr lang="en-US" sz="2160" kern="0" dirty="0">
                <a:solidFill>
                  <a:srgbClr val="0000FF"/>
                </a:solidFill>
              </a:rPr>
              <a:t>analysis</a:t>
            </a:r>
            <a:r>
              <a:rPr lang="en-US" sz="2160" kern="0" dirty="0">
                <a:solidFill>
                  <a:srgbClr val="000000"/>
                </a:solidFill>
              </a:rPr>
              <a:t> capabilities to address these </a:t>
            </a:r>
            <a:r>
              <a:rPr lang="en-US" sz="2160" kern="0" dirty="0">
                <a:solidFill>
                  <a:srgbClr val="0000FF"/>
                </a:solidFill>
              </a:rPr>
              <a:t>questions</a:t>
            </a:r>
          </a:p>
        </p:txBody>
      </p:sp>
    </p:spTree>
    <p:extLst>
      <p:ext uri="{BB962C8B-B14F-4D97-AF65-F5344CB8AC3E}">
        <p14:creationId xmlns:p14="http://schemas.microsoft.com/office/powerpoint/2010/main" val="34337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p:bldP spid="35" grpId="0"/>
      <p:bldP spid="36" grpId="0"/>
      <p:bldP spid="37" grpId="0"/>
      <p:bldP spid="4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Demo 2: Pie Charts to Compare Proportions</a:t>
            </a:r>
            <a:endParaRPr lang="ar-EG" dirty="0"/>
          </a:p>
        </p:txBody>
      </p:sp>
      <p:pic>
        <p:nvPicPr>
          <p:cNvPr id="2050" name="Picture 2"/>
          <p:cNvPicPr>
            <a:picLocks noGrp="1" noChangeAspect="1" noChangeArrowheads="1"/>
          </p:cNvPicPr>
          <p:nvPr>
            <p:ph sz="half" idx="1"/>
          </p:nvPr>
        </p:nvPicPr>
        <p:blipFill>
          <a:blip r:embed="rId3" cstate="print"/>
          <a:srcRect/>
          <a:stretch>
            <a:fillRect/>
          </a:stretch>
        </p:blipFill>
        <p:spPr bwMode="auto">
          <a:xfrm>
            <a:off x="735664" y="905176"/>
            <a:ext cx="3283332" cy="3343028"/>
          </a:xfrm>
          <a:prstGeom prst="rect">
            <a:avLst/>
          </a:prstGeom>
          <a:noFill/>
          <a:ln w="9525">
            <a:noFill/>
            <a:miter lim="800000"/>
            <a:headEnd/>
            <a:tailEnd/>
          </a:ln>
          <a:effectLst/>
        </p:spPr>
      </p:pic>
      <p:pic>
        <p:nvPicPr>
          <p:cNvPr id="2051" name="Picture 3"/>
          <p:cNvPicPr>
            <a:picLocks noGrp="1" noChangeAspect="1" noChangeArrowheads="1"/>
          </p:cNvPicPr>
          <p:nvPr>
            <p:ph sz="half" idx="2"/>
          </p:nvPr>
        </p:nvPicPr>
        <p:blipFill>
          <a:blip r:embed="rId4" cstate="print"/>
          <a:srcRect/>
          <a:stretch>
            <a:fillRect/>
          </a:stretch>
        </p:blipFill>
        <p:spPr bwMode="auto">
          <a:xfrm>
            <a:off x="4247283" y="905176"/>
            <a:ext cx="4318079" cy="3343028"/>
          </a:xfrm>
          <a:prstGeom prst="rect">
            <a:avLst/>
          </a:prstGeom>
          <a:noFill/>
          <a:ln w="9525">
            <a:noFill/>
            <a:miter lim="800000"/>
            <a:headEnd/>
            <a:tailEnd/>
          </a:ln>
          <a:effectLst/>
        </p:spPr>
      </p:pic>
      <p:sp>
        <p:nvSpPr>
          <p:cNvPr id="2" name="Slide Number Placeholder 1"/>
          <p:cNvSpPr>
            <a:spLocks noGrp="1"/>
          </p:cNvSpPr>
          <p:nvPr>
            <p:ph type="sldNum" sz="quarter" idx="10"/>
          </p:nvPr>
        </p:nvSpPr>
        <p:spPr/>
        <p:txBody>
          <a:bodyPr/>
          <a:lstStyle/>
          <a:p>
            <a:fld id="{243B09B9-FE11-485D-B193-4DE649C9C9A3}" type="slidenum">
              <a:rPr lang="en-US" smtClean="0"/>
              <a:pPr/>
              <a:t>60</a:t>
            </a:fld>
            <a:endParaRPr lang="en-US"/>
          </a:p>
        </p:txBody>
      </p:sp>
    </p:spTree>
    <p:extLst>
      <p:ext uri="{BB962C8B-B14F-4D97-AF65-F5344CB8AC3E}">
        <p14:creationId xmlns:p14="http://schemas.microsoft.com/office/powerpoint/2010/main" val="4008328626"/>
      </p:ext>
    </p:extLst>
  </p:cSld>
  <p:clrMapOvr>
    <a:masterClrMapping/>
  </p:clrMapOvr>
  <p:transition>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Microcharts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61</a:t>
            </a:fld>
            <a:endParaRPr lang="en-US" dirty="0"/>
          </a:p>
        </p:txBody>
      </p:sp>
      <p:sp>
        <p:nvSpPr>
          <p:cNvPr id="7" name="Content Placeholder 6"/>
          <p:cNvSpPr>
            <a:spLocks noGrp="1"/>
          </p:cNvSpPr>
          <p:nvPr>
            <p:ph idx="1"/>
          </p:nvPr>
        </p:nvSpPr>
        <p:spPr/>
        <p:txBody>
          <a:bodyPr>
            <a:normAutofit/>
          </a:bodyPr>
          <a:lstStyle/>
          <a:p>
            <a:r>
              <a:rPr lang="en-US" dirty="0"/>
              <a:t>Smaller versions of column, bar, and line charts</a:t>
            </a:r>
          </a:p>
          <a:p>
            <a:r>
              <a:rPr lang="en-US" dirty="0"/>
              <a:t>Can be used in Lists, Crosstabs and Dashboards.</a:t>
            </a:r>
          </a:p>
        </p:txBody>
      </p:sp>
      <p:pic>
        <p:nvPicPr>
          <p:cNvPr id="10" name="Picture 9" descr="chart_icon_microcharts.jpg"/>
          <p:cNvPicPr>
            <a:picLocks noChangeAspect="1"/>
          </p:cNvPicPr>
          <p:nvPr/>
        </p:nvPicPr>
        <p:blipFill>
          <a:blip r:embed="rId3" cstate="print">
            <a:clrChange>
              <a:clrFrom>
                <a:srgbClr val="FFFFFF"/>
              </a:clrFrom>
              <a:clrTo>
                <a:srgbClr val="FFFFFF">
                  <a:alpha val="0"/>
                </a:srgbClr>
              </a:clrTo>
            </a:clrChange>
          </a:blip>
          <a:stretch>
            <a:fillRect/>
          </a:stretch>
        </p:blipFill>
        <p:spPr>
          <a:xfrm>
            <a:off x="5337085" y="141480"/>
            <a:ext cx="3638550" cy="1819275"/>
          </a:xfrm>
          <a:prstGeom prst="rect">
            <a:avLst/>
          </a:prstGeom>
        </p:spPr>
      </p:pic>
      <p:pic>
        <p:nvPicPr>
          <p:cNvPr id="2" name="Picture 1">
            <a:extLst>
              <a:ext uri="{FF2B5EF4-FFF2-40B4-BE49-F238E27FC236}">
                <a16:creationId xmlns:a16="http://schemas.microsoft.com/office/drawing/2014/main" id="{FF24073B-712E-4340-BA5A-72950AE4DE9E}"/>
              </a:ext>
            </a:extLst>
          </p:cNvPr>
          <p:cNvPicPr>
            <a:picLocks noChangeAspect="1"/>
          </p:cNvPicPr>
          <p:nvPr/>
        </p:nvPicPr>
        <p:blipFill>
          <a:blip r:embed="rId4" cstate="print"/>
          <a:stretch>
            <a:fillRect/>
          </a:stretch>
        </p:blipFill>
        <p:spPr>
          <a:xfrm>
            <a:off x="82472" y="2083947"/>
            <a:ext cx="4534533" cy="847843"/>
          </a:xfrm>
          <a:prstGeom prst="rect">
            <a:avLst/>
          </a:prstGeom>
        </p:spPr>
      </p:pic>
      <p:pic>
        <p:nvPicPr>
          <p:cNvPr id="11" name="Picture with Menu"/>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500" y="2031690"/>
            <a:ext cx="8640960" cy="3021686"/>
          </a:xfrm>
          <a:prstGeom prst="rect">
            <a:avLst/>
          </a:prstGeom>
          <a:noFill/>
          <a:ln w="9525">
            <a:noFill/>
            <a:miter lim="800000"/>
            <a:headEnd/>
            <a:tailEnd/>
          </a:ln>
          <a:effec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Exercise 3: </a:t>
            </a:r>
            <a:r>
              <a:rPr lang="en-US" dirty="0"/>
              <a:t>Same data graphically &amp; numerically</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62</a:t>
            </a:fld>
            <a:endParaRPr lang="en-US" dirty="0"/>
          </a:p>
        </p:txBody>
      </p:sp>
      <p:pic>
        <p:nvPicPr>
          <p:cNvPr id="8" name="Content Placeholder 7">
            <a:extLst>
              <a:ext uri="{FF2B5EF4-FFF2-40B4-BE49-F238E27FC236}">
                <a16:creationId xmlns:a16="http://schemas.microsoft.com/office/drawing/2014/main" id="{8913F227-2488-44AC-9054-5147ED1DFE5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2611" y="720724"/>
            <a:ext cx="6018779" cy="4321175"/>
          </a:xfrm>
        </p:spPr>
      </p:pic>
    </p:spTree>
  </p:cSld>
  <p:clrMapOvr>
    <a:masterClrMapping/>
  </p:clrMapOvr>
  <p:transition>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20000"/>
            <a:ext cx="3771035" cy="3996000"/>
          </a:xfrm>
        </p:spPr>
        <p:txBody>
          <a:bodyPr>
            <a:normAutofit/>
          </a:bodyPr>
          <a:lstStyle/>
          <a:p>
            <a:r>
              <a:rPr lang="en-US" sz="2400" dirty="0"/>
              <a:t>Color schemes</a:t>
            </a:r>
          </a:p>
          <a:p>
            <a:r>
              <a:rPr lang="en-US" sz="2400" dirty="0"/>
              <a:t>Axis scale</a:t>
            </a:r>
          </a:p>
          <a:p>
            <a:r>
              <a:rPr lang="en-US" sz="2400" dirty="0"/>
              <a:t>Fill &amp; Background</a:t>
            </a:r>
          </a:p>
          <a:p>
            <a:r>
              <a:rPr lang="en-US" sz="2400" dirty="0"/>
              <a:t>Tooltips</a:t>
            </a:r>
          </a:p>
          <a:p>
            <a:r>
              <a:rPr lang="en-US" sz="2400" dirty="0"/>
              <a:t>Notes</a:t>
            </a:r>
            <a:br>
              <a:rPr lang="en-US" sz="2400" dirty="0"/>
            </a:br>
            <a:r>
              <a:rPr lang="en-US" sz="2400" dirty="0"/>
              <a:t>(hide whatever is under them)</a:t>
            </a:r>
            <a:endParaRPr lang="ar-EG" sz="2400" dirty="0"/>
          </a:p>
        </p:txBody>
      </p:sp>
      <p:sp>
        <p:nvSpPr>
          <p:cNvPr id="3" name="Title 2"/>
          <p:cNvSpPr>
            <a:spLocks noGrp="1"/>
          </p:cNvSpPr>
          <p:nvPr>
            <p:ph type="title"/>
          </p:nvPr>
        </p:nvSpPr>
        <p:spPr/>
        <p:txBody>
          <a:bodyPr/>
          <a:lstStyle/>
          <a:p>
            <a:r>
              <a:rPr lang="en-US" dirty="0"/>
              <a:t>Customize Charts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63</a:t>
            </a:fld>
            <a:endParaRPr lang="en-US" dirty="0"/>
          </a:p>
        </p:txBody>
      </p:sp>
      <p:pic>
        <p:nvPicPr>
          <p:cNvPr id="5"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9035" y="720000"/>
            <a:ext cx="5002246" cy="399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09911"/>
      </p:ext>
    </p:extLst>
  </p:cSld>
  <p:clrMapOvr>
    <a:masterClrMapping/>
  </p:clrMapOvr>
  <p:transition>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Uses JSON syntax</a:t>
            </a:r>
            <a:br>
              <a:rPr lang="en-US" dirty="0"/>
            </a:br>
            <a:r>
              <a:rPr lang="en-US" dirty="0"/>
              <a:t>to describe the</a:t>
            </a:r>
            <a:br>
              <a:rPr lang="en-US" dirty="0"/>
            </a:br>
            <a:r>
              <a:rPr lang="en-US" dirty="0"/>
              <a:t>visualization</a:t>
            </a:r>
          </a:p>
          <a:p>
            <a:endParaRPr lang="en-US" dirty="0"/>
          </a:p>
          <a:p>
            <a:r>
              <a:rPr lang="en-US" dirty="0"/>
              <a:t>Flexible and extensible</a:t>
            </a:r>
          </a:p>
          <a:p>
            <a:endParaRPr lang="en-US" dirty="0"/>
          </a:p>
          <a:p>
            <a:r>
              <a:rPr lang="en-US" dirty="0"/>
              <a:t>Interacts with animations</a:t>
            </a:r>
            <a:endParaRPr lang="ar-EG" dirty="0"/>
          </a:p>
        </p:txBody>
      </p:sp>
      <p:sp>
        <p:nvSpPr>
          <p:cNvPr id="3" name="Title 2"/>
          <p:cNvSpPr>
            <a:spLocks noGrp="1"/>
          </p:cNvSpPr>
          <p:nvPr>
            <p:ph type="title"/>
          </p:nvPr>
        </p:nvSpPr>
        <p:spPr/>
        <p:txBody>
          <a:bodyPr>
            <a:normAutofit/>
          </a:bodyPr>
          <a:lstStyle/>
          <a:p>
            <a:r>
              <a:rPr lang="en-US" dirty="0"/>
              <a:t>RAVE: Rapidly Adaptive Visualization Engine</a:t>
            </a:r>
            <a:endParaRPr lang="ar-E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9376" y="720000"/>
            <a:ext cx="6374624" cy="4420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Add a Visualization &gt; Bubble &gt; Packed bubble</a:t>
            </a:r>
          </a:p>
        </p:txBody>
      </p:sp>
      <p:sp>
        <p:nvSpPr>
          <p:cNvPr id="4" name="Title 3"/>
          <p:cNvSpPr>
            <a:spLocks noGrp="1"/>
          </p:cNvSpPr>
          <p:nvPr>
            <p:ph type="title"/>
          </p:nvPr>
        </p:nvSpPr>
        <p:spPr/>
        <p:txBody>
          <a:bodyPr/>
          <a:lstStyle/>
          <a:p>
            <a:r>
              <a:rPr lang="en-US" dirty="0"/>
              <a:t>Demo 4: Display Visualizations</a:t>
            </a:r>
            <a:endParaRPr lang="ar-EG" dirty="0"/>
          </a:p>
        </p:txBody>
      </p:sp>
      <p:pic>
        <p:nvPicPr>
          <p:cNvPr id="6" name="Picture 5"/>
          <p:cNvPicPr>
            <a:picLocks noChangeAspect="1"/>
          </p:cNvPicPr>
          <p:nvPr/>
        </p:nvPicPr>
        <p:blipFill>
          <a:blip r:embed="rId3" cstate="print"/>
          <a:stretch>
            <a:fillRect/>
          </a:stretch>
        </p:blipFill>
        <p:spPr>
          <a:xfrm>
            <a:off x="2182198" y="1132086"/>
            <a:ext cx="4779604" cy="3960000"/>
          </a:xfrm>
          <a:prstGeom prst="rect">
            <a:avLst/>
          </a:prstGeom>
          <a:ln w="6350">
            <a:solidFill>
              <a:schemeClr val="tx1"/>
            </a:solidFill>
          </a:ln>
        </p:spPr>
      </p:pic>
    </p:spTree>
  </p:cSld>
  <p:clrMapOvr>
    <a:masterClrMapping/>
  </p:clrMapOvr>
  <p:transition>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Choosing a Chart Type and Configuration</a:t>
            </a:r>
            <a:br>
              <a:rPr lang="en-US" dirty="0"/>
            </a:br>
            <a:endParaRPr lang="en-US" dirty="0"/>
          </a:p>
          <a:p>
            <a:r>
              <a:rPr lang="en-GB" dirty="0">
                <a:hlinkClick r:id="rId3"/>
              </a:rPr>
              <a:t>Cognos Business Intelligence &amp; Cognos Analytics All Visualizations Deployment</a:t>
            </a:r>
            <a:endParaRPr lang="en-US" dirty="0"/>
          </a:p>
        </p:txBody>
      </p:sp>
      <p:sp>
        <p:nvSpPr>
          <p:cNvPr id="3" name="Title 2"/>
          <p:cNvSpPr>
            <a:spLocks noGrp="1"/>
          </p:cNvSpPr>
          <p:nvPr>
            <p:ph type="title"/>
          </p:nvPr>
        </p:nvSpPr>
        <p:spPr/>
        <p:txBody>
          <a:bodyPr/>
          <a:lstStyle/>
          <a:p>
            <a:r>
              <a:rPr lang="en-US" dirty="0"/>
              <a:t>See Also</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66</a:t>
            </a:fld>
            <a:endParaRPr lang="en-US" dirty="0"/>
          </a:p>
        </p:txBody>
      </p:sp>
    </p:spTree>
  </p:cSld>
  <p:clrMapOvr>
    <a:masterClrMapping/>
  </p:clrMapOvr>
  <p:transition>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8000" y="719999"/>
            <a:ext cx="8568000" cy="4192063"/>
          </a:xfrm>
        </p:spPr>
        <p:txBody>
          <a:bodyPr>
            <a:normAutofit/>
          </a:bodyPr>
          <a:lstStyle/>
          <a:p>
            <a:r>
              <a:rPr lang="en-US" sz="1800" b="1" dirty="0"/>
              <a:t>List</a:t>
            </a:r>
          </a:p>
          <a:p>
            <a:pPr lvl="1"/>
            <a:r>
              <a:rPr lang="en-US" sz="1800" dirty="0"/>
              <a:t>Present </a:t>
            </a:r>
            <a:r>
              <a:rPr lang="en-US" sz="1800" dirty="0">
                <a:solidFill>
                  <a:srgbClr val="0070C0"/>
                </a:solidFill>
              </a:rPr>
              <a:t>tabular</a:t>
            </a:r>
            <a:r>
              <a:rPr lang="en-US" sz="1800" dirty="0"/>
              <a:t> information</a:t>
            </a:r>
          </a:p>
          <a:p>
            <a:pPr lvl="1"/>
            <a:r>
              <a:rPr lang="en-US" sz="1800" dirty="0"/>
              <a:t>Show </a:t>
            </a:r>
            <a:r>
              <a:rPr lang="en-US" sz="1800" dirty="0">
                <a:solidFill>
                  <a:srgbClr val="0070C0"/>
                </a:solidFill>
              </a:rPr>
              <a:t>detailed</a:t>
            </a:r>
            <a:r>
              <a:rPr lang="en-US" sz="1800" dirty="0"/>
              <a:t> information from the DB</a:t>
            </a:r>
          </a:p>
          <a:p>
            <a:r>
              <a:rPr lang="en-US" sz="1800" b="1" dirty="0"/>
              <a:t>Repeater Table</a:t>
            </a:r>
          </a:p>
          <a:p>
            <a:pPr lvl="1"/>
            <a:r>
              <a:rPr lang="en-US" sz="1800" dirty="0">
                <a:solidFill>
                  <a:srgbClr val="0070C0"/>
                </a:solidFill>
              </a:rPr>
              <a:t>Repeating</a:t>
            </a:r>
            <a:r>
              <a:rPr lang="en-US" sz="1800" dirty="0"/>
              <a:t> a layout </a:t>
            </a:r>
            <a:br>
              <a:rPr lang="en-US" sz="1800" dirty="0"/>
            </a:br>
            <a:r>
              <a:rPr lang="en-US" sz="1800" dirty="0"/>
              <a:t>horizontally &amp; vertically</a:t>
            </a:r>
          </a:p>
          <a:p>
            <a:r>
              <a:rPr lang="en-US" sz="1800" b="1" dirty="0"/>
              <a:t>Crosstab</a:t>
            </a:r>
          </a:p>
          <a:p>
            <a:pPr lvl="1"/>
            <a:r>
              <a:rPr lang="en-US" sz="1800" dirty="0">
                <a:solidFill>
                  <a:srgbClr val="0070C0"/>
                </a:solidFill>
              </a:rPr>
              <a:t>Analyzing</a:t>
            </a:r>
            <a:r>
              <a:rPr lang="en-US" sz="1800" dirty="0"/>
              <a:t> and </a:t>
            </a:r>
            <a:r>
              <a:rPr lang="en-US" sz="1800" dirty="0">
                <a:solidFill>
                  <a:srgbClr val="0070C0"/>
                </a:solidFill>
              </a:rPr>
              <a:t>comparing</a:t>
            </a:r>
            <a:br>
              <a:rPr lang="en-US" sz="1800" dirty="0"/>
            </a:br>
            <a:r>
              <a:rPr lang="en-US" sz="1800" dirty="0"/>
              <a:t>summarized </a:t>
            </a:r>
            <a:r>
              <a:rPr lang="en-US" sz="1800" dirty="0">
                <a:solidFill>
                  <a:srgbClr val="0070C0"/>
                </a:solidFill>
              </a:rPr>
              <a:t>numeric</a:t>
            </a:r>
            <a:r>
              <a:rPr lang="en-US" sz="1800" dirty="0"/>
              <a:t> data</a:t>
            </a:r>
            <a:br>
              <a:rPr lang="en-US" sz="1800" dirty="0"/>
            </a:br>
            <a:r>
              <a:rPr lang="en-US" sz="1800" dirty="0"/>
              <a:t>in rows and columns</a:t>
            </a:r>
          </a:p>
          <a:p>
            <a:r>
              <a:rPr lang="en-US" sz="1800" b="1" dirty="0"/>
              <a:t>Chart</a:t>
            </a:r>
          </a:p>
          <a:p>
            <a:pPr lvl="1"/>
            <a:r>
              <a:rPr lang="en-US" sz="1800" dirty="0"/>
              <a:t>Present data </a:t>
            </a:r>
            <a:r>
              <a:rPr lang="en-US" sz="1800" dirty="0">
                <a:solidFill>
                  <a:srgbClr val="0070C0"/>
                </a:solidFill>
              </a:rPr>
              <a:t>graphically</a:t>
            </a:r>
          </a:p>
          <a:p>
            <a:pPr lvl="1"/>
            <a:r>
              <a:rPr lang="en-US" sz="1800" dirty="0">
                <a:solidFill>
                  <a:srgbClr val="0070C0"/>
                </a:solidFill>
              </a:rPr>
              <a:t>Comparisons, relationships, trends</a:t>
            </a:r>
          </a:p>
        </p:txBody>
      </p:sp>
      <p:sp>
        <p:nvSpPr>
          <p:cNvPr id="3" name="Title 2"/>
          <p:cNvSpPr>
            <a:spLocks noGrp="1"/>
          </p:cNvSpPr>
          <p:nvPr>
            <p:ph type="title"/>
          </p:nvPr>
        </p:nvSpPr>
        <p:spPr/>
        <p:txBody>
          <a:bodyPr/>
          <a:lstStyle/>
          <a:p>
            <a:r>
              <a:rPr lang="en-US" dirty="0"/>
              <a:t>Use of Types of Reports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15348848"/>
              </p:ext>
            </p:extLst>
          </p:nvPr>
        </p:nvGraphicFramePr>
        <p:xfrm>
          <a:off x="5289962" y="141426"/>
          <a:ext cx="3692626" cy="1494150"/>
        </p:xfrm>
        <a:graphic>
          <a:graphicData uri="http://schemas.openxmlformats.org/drawingml/2006/table">
            <a:tbl>
              <a:tblPr firstRow="1" bandRow="1">
                <a:tableStyleId>{5C22544A-7EE6-4342-B048-85BDC9FD1C3A}</a:tableStyleId>
              </a:tblPr>
              <a:tblGrid>
                <a:gridCol w="1727763">
                  <a:extLst>
                    <a:ext uri="{9D8B030D-6E8A-4147-A177-3AD203B41FA5}">
                      <a16:colId xmlns:a16="http://schemas.microsoft.com/office/drawing/2014/main" val="20000"/>
                    </a:ext>
                  </a:extLst>
                </a:gridCol>
                <a:gridCol w="514913">
                  <a:extLst>
                    <a:ext uri="{9D8B030D-6E8A-4147-A177-3AD203B41FA5}">
                      <a16:colId xmlns:a16="http://schemas.microsoft.com/office/drawing/2014/main" val="20001"/>
                    </a:ext>
                  </a:extLst>
                </a:gridCol>
                <a:gridCol w="1449950">
                  <a:extLst>
                    <a:ext uri="{9D8B030D-6E8A-4147-A177-3AD203B41FA5}">
                      <a16:colId xmlns:a16="http://schemas.microsoft.com/office/drawing/2014/main" val="20002"/>
                    </a:ext>
                  </a:extLst>
                </a:gridCol>
              </a:tblGrid>
              <a:tr h="298830">
                <a:tc>
                  <a:txBody>
                    <a:bodyPr/>
                    <a:lstStyle/>
                    <a:p>
                      <a:pPr algn="ctr" rtl="0"/>
                      <a:r>
                        <a:rPr lang="en-US" sz="1400" dirty="0"/>
                        <a:t>Product Line</a:t>
                      </a:r>
                      <a:endParaRPr lang="ar-EG" sz="1400" dirty="0"/>
                    </a:p>
                  </a:txBody>
                  <a:tcPr marL="36000" marR="36000" marT="36000" marB="36000"/>
                </a:tc>
                <a:tc>
                  <a:txBody>
                    <a:bodyPr/>
                    <a:lstStyle/>
                    <a:p>
                      <a:pPr algn="ctr" rtl="0"/>
                      <a:r>
                        <a:rPr lang="en-US" sz="1400" dirty="0"/>
                        <a:t>Year</a:t>
                      </a:r>
                      <a:endParaRPr lang="ar-EG" sz="1400" dirty="0"/>
                    </a:p>
                  </a:txBody>
                  <a:tcPr marL="36000" marR="36000" marT="36000" marB="36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Revenue</a:t>
                      </a:r>
                      <a:endParaRPr lang="ar-EG" sz="1400" dirty="0"/>
                    </a:p>
                  </a:txBody>
                  <a:tcPr marL="36000" marR="36000" marT="36000" marB="36000"/>
                </a:tc>
                <a:extLst>
                  <a:ext uri="{0D108BD9-81ED-4DB2-BD59-A6C34878D82A}">
                    <a16:rowId xmlns:a16="http://schemas.microsoft.com/office/drawing/2014/main" val="10000"/>
                  </a:ext>
                </a:extLst>
              </a:tr>
              <a:tr h="298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Camping Equipment</a:t>
                      </a:r>
                    </a:p>
                  </a:txBody>
                  <a:tcPr marL="36000" marR="36000" marT="36000" marB="36000"/>
                </a:tc>
                <a:tc>
                  <a:txBody>
                    <a:bodyPr/>
                    <a:lstStyle/>
                    <a:p>
                      <a:pPr algn="l" rtl="0"/>
                      <a:r>
                        <a:rPr lang="en-US" sz="1400" dirty="0"/>
                        <a:t>2006</a:t>
                      </a:r>
                      <a:endParaRPr lang="ar-EG" sz="1400" dirty="0"/>
                    </a:p>
                  </a:txBody>
                  <a:tcPr marL="36000" marR="36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500,382,422.83</a:t>
                      </a:r>
                      <a:endParaRPr lang="ar-EG" sz="1400" dirty="0"/>
                    </a:p>
                  </a:txBody>
                  <a:tcPr marL="36000" marR="36000" marT="36000" marB="36000"/>
                </a:tc>
                <a:extLst>
                  <a:ext uri="{0D108BD9-81ED-4DB2-BD59-A6C34878D82A}">
                    <a16:rowId xmlns:a16="http://schemas.microsoft.com/office/drawing/2014/main" val="10001"/>
                  </a:ext>
                </a:extLst>
              </a:tr>
              <a:tr h="298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Camping Equipment</a:t>
                      </a:r>
                    </a:p>
                  </a:txBody>
                  <a:tcPr marL="36000" marR="36000" marT="36000" marB="36000"/>
                </a:tc>
                <a:tc>
                  <a:txBody>
                    <a:bodyPr/>
                    <a:lstStyle/>
                    <a:p>
                      <a:pPr algn="l" rtl="0"/>
                      <a:r>
                        <a:rPr lang="en-US" sz="1400" dirty="0"/>
                        <a:t>2007</a:t>
                      </a:r>
                      <a:endParaRPr lang="ar-EG" sz="1400" dirty="0"/>
                    </a:p>
                  </a:txBody>
                  <a:tcPr marL="36000" marR="36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352,910,329.97</a:t>
                      </a:r>
                    </a:p>
                  </a:txBody>
                  <a:tcPr marL="36000" marR="36000" marT="36000" marB="36000"/>
                </a:tc>
                <a:extLst>
                  <a:ext uri="{0D108BD9-81ED-4DB2-BD59-A6C34878D82A}">
                    <a16:rowId xmlns:a16="http://schemas.microsoft.com/office/drawing/2014/main" val="10002"/>
                  </a:ext>
                </a:extLst>
              </a:tr>
              <a:tr h="298830">
                <a:tc>
                  <a:txBody>
                    <a:bodyPr/>
                    <a:lstStyle/>
                    <a:p>
                      <a:pPr algn="l" rtl="0"/>
                      <a:r>
                        <a:rPr lang="en-US" sz="1400" dirty="0"/>
                        <a:t>Golf Equipment</a:t>
                      </a:r>
                      <a:endParaRPr lang="ar-EG" sz="1400" dirty="0"/>
                    </a:p>
                  </a:txBody>
                  <a:tcPr marL="36000" marR="36000" marT="36000" marB="36000"/>
                </a:tc>
                <a:tc>
                  <a:txBody>
                    <a:bodyPr/>
                    <a:lstStyle/>
                    <a:p>
                      <a:pPr algn="l" rtl="0"/>
                      <a:r>
                        <a:rPr lang="en-US" sz="1400" dirty="0"/>
                        <a:t>2006</a:t>
                      </a:r>
                      <a:endParaRPr lang="ar-EG" sz="1400" dirty="0"/>
                    </a:p>
                  </a:txBody>
                  <a:tcPr marL="36000" marR="36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174,740,819.29</a:t>
                      </a:r>
                    </a:p>
                  </a:txBody>
                  <a:tcPr marL="36000" marR="36000" marT="36000" marB="36000"/>
                </a:tc>
                <a:extLst>
                  <a:ext uri="{0D108BD9-81ED-4DB2-BD59-A6C34878D82A}">
                    <a16:rowId xmlns:a16="http://schemas.microsoft.com/office/drawing/2014/main" val="10003"/>
                  </a:ext>
                </a:extLst>
              </a:tr>
              <a:tr h="298830">
                <a:tc>
                  <a:txBody>
                    <a:bodyPr/>
                    <a:lstStyle/>
                    <a:p>
                      <a:pPr algn="l" rtl="0"/>
                      <a:r>
                        <a:rPr lang="en-US" sz="1400" dirty="0"/>
                        <a:t>Golf Equipment</a:t>
                      </a:r>
                    </a:p>
                  </a:txBody>
                  <a:tcPr marL="36000" marR="36000" marT="36000" marB="36000"/>
                </a:tc>
                <a:tc>
                  <a:txBody>
                    <a:bodyPr/>
                    <a:lstStyle/>
                    <a:p>
                      <a:pPr algn="l" rtl="0"/>
                      <a:r>
                        <a:rPr lang="en-US" sz="1400" dirty="0"/>
                        <a:t>2007</a:t>
                      </a:r>
                      <a:endParaRPr lang="ar-EG" sz="1400" dirty="0"/>
                    </a:p>
                  </a:txBody>
                  <a:tcPr marL="36000" marR="36000" marT="36000" marB="36000"/>
                </a:tc>
                <a:tc>
                  <a:txBody>
                    <a:bodyPr/>
                    <a:lstStyle/>
                    <a:p>
                      <a:pPr algn="l" rtl="0"/>
                      <a:r>
                        <a:rPr lang="en-US" sz="1400" dirty="0">
                          <a:cs typeface="Tahoma" pitchFamily="34" charset="0"/>
                        </a:rPr>
                        <a:t>$</a:t>
                      </a:r>
                      <a:r>
                        <a:rPr lang="en-US" sz="1400" dirty="0"/>
                        <a:t>230,110,270.55</a:t>
                      </a:r>
                      <a:endParaRPr lang="ar-EG" sz="1400" dirty="0"/>
                    </a:p>
                  </a:txBody>
                  <a:tcPr marL="36000" marR="36000" marT="36000" marB="36000"/>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5929174"/>
              </p:ext>
            </p:extLst>
          </p:nvPr>
        </p:nvGraphicFramePr>
        <p:xfrm>
          <a:off x="4354925" y="1671630"/>
          <a:ext cx="4627663" cy="1112520"/>
        </p:xfrm>
        <a:graphic>
          <a:graphicData uri="http://schemas.openxmlformats.org/drawingml/2006/table">
            <a:tbl>
              <a:tblPr firstRow="1" bandRow="1">
                <a:tableStyleId>{5C22544A-7EE6-4342-B048-85BDC9FD1C3A}</a:tableStyleId>
              </a:tblPr>
              <a:tblGrid>
                <a:gridCol w="1727763">
                  <a:extLst>
                    <a:ext uri="{9D8B030D-6E8A-4147-A177-3AD203B41FA5}">
                      <a16:colId xmlns:a16="http://schemas.microsoft.com/office/drawing/2014/main" val="20000"/>
                    </a:ext>
                  </a:extLst>
                </a:gridCol>
                <a:gridCol w="1449950">
                  <a:extLst>
                    <a:ext uri="{9D8B030D-6E8A-4147-A177-3AD203B41FA5}">
                      <a16:colId xmlns:a16="http://schemas.microsoft.com/office/drawing/2014/main" val="20001"/>
                    </a:ext>
                  </a:extLst>
                </a:gridCol>
                <a:gridCol w="1449950">
                  <a:extLst>
                    <a:ext uri="{9D8B030D-6E8A-4147-A177-3AD203B41FA5}">
                      <a16:colId xmlns:a16="http://schemas.microsoft.com/office/drawing/2014/main" val="20002"/>
                    </a:ext>
                  </a:extLst>
                </a:gridCol>
              </a:tblGrid>
              <a:tr h="370840">
                <a:tc>
                  <a:txBody>
                    <a:bodyPr/>
                    <a:lstStyle/>
                    <a:p>
                      <a:pPr algn="ctr" rtl="0"/>
                      <a:r>
                        <a:rPr lang="en-US" sz="1400" dirty="0"/>
                        <a:t>Revenue</a:t>
                      </a:r>
                      <a:endParaRPr lang="ar-EG" sz="1400" dirty="0"/>
                    </a:p>
                  </a:txBody>
                  <a:tcPr marL="36000" marR="36000" marT="36000" marB="36000"/>
                </a:tc>
                <a:tc>
                  <a:txBody>
                    <a:bodyPr/>
                    <a:lstStyle/>
                    <a:p>
                      <a:pPr algn="ctr" rtl="0"/>
                      <a:r>
                        <a:rPr lang="en-US" sz="1400" dirty="0"/>
                        <a:t>2006</a:t>
                      </a:r>
                      <a:endParaRPr lang="ar-EG" sz="1400" dirty="0"/>
                    </a:p>
                  </a:txBody>
                  <a:tcPr marL="36000" marR="36000" marT="36000" marB="36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2007</a:t>
                      </a:r>
                      <a:endParaRPr lang="ar-EG" sz="1400" dirty="0"/>
                    </a:p>
                  </a:txBody>
                  <a:tcPr marL="36000" marR="36000" marT="36000" marB="36000"/>
                </a:tc>
                <a:extLst>
                  <a:ext uri="{0D108BD9-81ED-4DB2-BD59-A6C34878D82A}">
                    <a16:rowId xmlns:a16="http://schemas.microsoft.com/office/drawing/2014/main" val="10000"/>
                  </a:ext>
                </a:extLst>
              </a:tr>
              <a:tr h="370840">
                <a:tc>
                  <a:txBody>
                    <a:bodyPr/>
                    <a:lstStyle/>
                    <a:p>
                      <a:pPr algn="l" rtl="0"/>
                      <a:r>
                        <a:rPr lang="en-US" sz="1400" dirty="0">
                          <a:solidFill>
                            <a:schemeClr val="bg1"/>
                          </a:solidFill>
                        </a:rPr>
                        <a:t>Camping Equipment</a:t>
                      </a:r>
                    </a:p>
                  </a:txBody>
                  <a:tcPr marL="36000" marR="36000" marT="36000" marB="36000">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500,382,422.83</a:t>
                      </a:r>
                    </a:p>
                  </a:txBody>
                  <a:tcPr marL="36000" marR="36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352,910,329.97</a:t>
                      </a:r>
                    </a:p>
                  </a:txBody>
                  <a:tcPr marL="36000" marR="36000" marT="36000" marB="36000"/>
                </a:tc>
                <a:extLst>
                  <a:ext uri="{0D108BD9-81ED-4DB2-BD59-A6C34878D82A}">
                    <a16:rowId xmlns:a16="http://schemas.microsoft.com/office/drawing/2014/main" val="10001"/>
                  </a:ext>
                </a:extLst>
              </a:tr>
              <a:tr h="370840">
                <a:tc>
                  <a:txBody>
                    <a:bodyPr/>
                    <a:lstStyle/>
                    <a:p>
                      <a:pPr algn="l" rtl="0"/>
                      <a:r>
                        <a:rPr lang="en-US" sz="1400" dirty="0">
                          <a:solidFill>
                            <a:schemeClr val="bg1"/>
                          </a:solidFill>
                        </a:rPr>
                        <a:t>Golf Equipment</a:t>
                      </a:r>
                      <a:endParaRPr lang="ar-EG" sz="1400" dirty="0">
                        <a:solidFill>
                          <a:schemeClr val="bg1"/>
                        </a:solidFill>
                      </a:endParaRPr>
                    </a:p>
                  </a:txBody>
                  <a:tcPr marL="36000" marR="36000" marT="36000" marB="36000">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230,110,270.55</a:t>
                      </a:r>
                    </a:p>
                  </a:txBody>
                  <a:tcPr marL="36000" marR="36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cs typeface="Tahoma" pitchFamily="34" charset="0"/>
                        </a:rPr>
                        <a:t>$</a:t>
                      </a:r>
                      <a:r>
                        <a:rPr lang="en-US" sz="1400" dirty="0"/>
                        <a:t>174,740,819.29</a:t>
                      </a:r>
                    </a:p>
                  </a:txBody>
                  <a:tcPr marL="36000" marR="36000" marT="36000" marB="36000"/>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31080" b="25768"/>
          <a:stretch/>
        </p:blipFill>
        <p:spPr>
          <a:xfrm>
            <a:off x="5472120" y="2836452"/>
            <a:ext cx="3031979" cy="228598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a:t>
            </a:r>
            <a:br>
              <a:rPr lang="en-US" dirty="0"/>
            </a:br>
            <a:r>
              <a:rPr lang="en-US" dirty="0"/>
              <a:t>Focus Reports Using Prompts</a:t>
            </a:r>
            <a:endParaRPr lang="ar-EG" dirty="0"/>
          </a:p>
        </p:txBody>
      </p:sp>
      <p:sp>
        <p:nvSpPr>
          <p:cNvPr id="4" name="Text Placeholder 3"/>
          <p:cNvSpPr>
            <a:spLocks noGrp="1"/>
          </p:cNvSpPr>
          <p:nvPr>
            <p:ph type="body" sz="quarter" idx="10"/>
          </p:nvPr>
        </p:nvSpPr>
        <p:spPr>
          <a:xfrm>
            <a:off x="432000" y="3688160"/>
            <a:ext cx="8280000" cy="503590"/>
          </a:xfrm>
        </p:spPr>
        <p:txBody>
          <a:bodyPr/>
          <a:lstStyle/>
          <a:p>
            <a:pPr marL="0" indent="0">
              <a:buNone/>
            </a:pPr>
            <a:r>
              <a:rPr lang="en-US" dirty="0">
                <a:hlinkClick r:id="rId2" action="ppaction://hlinksldjump"/>
              </a:rPr>
              <a:t>TOC</a:t>
            </a:r>
          </a:p>
        </p:txBody>
      </p:sp>
    </p:spTree>
  </p:cSld>
  <p:clrMapOvr>
    <a:masterClrMapping/>
  </p:clrMapOvr>
  <p:transition>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Prompts</a:t>
            </a:r>
            <a:r>
              <a:rPr lang="en-US" dirty="0"/>
              <a:t> ask the user to provide the value for a </a:t>
            </a:r>
            <a:r>
              <a:rPr lang="en-US" b="1" dirty="0"/>
              <a:t>parameter</a:t>
            </a:r>
            <a:r>
              <a:rPr lang="en-US" dirty="0"/>
              <a:t> </a:t>
            </a:r>
            <a:br>
              <a:rPr lang="en-US" dirty="0"/>
            </a:br>
            <a:r>
              <a:rPr lang="en-US" dirty="0"/>
              <a:t>that will be used in the report (probably in a </a:t>
            </a:r>
            <a:r>
              <a:rPr lang="en-US" dirty="0">
                <a:solidFill>
                  <a:srgbClr val="0070C0"/>
                </a:solidFill>
              </a:rPr>
              <a:t>filter</a:t>
            </a:r>
            <a:r>
              <a:rPr lang="en-US" dirty="0"/>
              <a:t>)</a:t>
            </a:r>
          </a:p>
          <a:p>
            <a:r>
              <a:rPr lang="en-US" dirty="0"/>
              <a:t>Ways of creating prompts:</a:t>
            </a:r>
          </a:p>
          <a:p>
            <a:pPr marL="688975" lvl="1" indent="-342900">
              <a:buFont typeface="+mj-lt"/>
              <a:buAutoNum type="arabicParenR"/>
            </a:pPr>
            <a:r>
              <a:rPr lang="en-US" dirty="0"/>
              <a:t>Use an </a:t>
            </a:r>
            <a:r>
              <a:rPr lang="en-US" dirty="0">
                <a:solidFill>
                  <a:srgbClr val="0070C0"/>
                </a:solidFill>
              </a:rPr>
              <a:t>unassigned filter</a:t>
            </a:r>
            <a:r>
              <a:rPr lang="en-US" dirty="0"/>
              <a:t> (will generate an appropriate prompt </a:t>
            </a:r>
            <a:r>
              <a:rPr lang="en-US" dirty="0">
                <a:solidFill>
                  <a:srgbClr val="0070C0"/>
                </a:solidFill>
              </a:rPr>
              <a:t>based on the model</a:t>
            </a:r>
            <a:r>
              <a:rPr lang="en-US" dirty="0"/>
              <a:t>)</a:t>
            </a:r>
          </a:p>
          <a:p>
            <a:pPr marL="688975" lvl="1" indent="-342900">
              <a:buFont typeface="+mj-lt"/>
              <a:buAutoNum type="arabicParenR"/>
            </a:pPr>
            <a:r>
              <a:rPr lang="en-US" dirty="0"/>
              <a:t>Create a prompt page by selecting columns &amp; clicking the </a:t>
            </a:r>
            <a:r>
              <a:rPr lang="en-US" dirty="0">
                <a:solidFill>
                  <a:srgbClr val="0070C0"/>
                </a:solidFill>
              </a:rPr>
              <a:t>Build Prompt Page</a:t>
            </a:r>
            <a:r>
              <a:rPr lang="en-US" dirty="0"/>
              <a:t> button</a:t>
            </a:r>
          </a:p>
          <a:p>
            <a:pPr marL="688975" lvl="1" indent="-342900">
              <a:buFont typeface="+mj-lt"/>
              <a:buAutoNum type="arabicParenR"/>
            </a:pPr>
            <a:r>
              <a:rPr lang="en-US" dirty="0"/>
              <a:t>Use a </a:t>
            </a:r>
            <a:r>
              <a:rPr lang="en-US" dirty="0">
                <a:solidFill>
                  <a:srgbClr val="0070C0"/>
                </a:solidFill>
              </a:rPr>
              <a:t>prompt item</a:t>
            </a:r>
            <a:r>
              <a:rPr lang="en-US" dirty="0"/>
              <a:t> (in a prompt page or a report page)</a:t>
            </a:r>
          </a:p>
          <a:p>
            <a:pPr marL="173038" lvl="1" indent="-173038">
              <a:spcBef>
                <a:spcPct val="50000"/>
              </a:spcBef>
              <a:buFont typeface="Wingdings" pitchFamily="2" charset="2"/>
              <a:buChar char="§"/>
            </a:pPr>
            <a:r>
              <a:rPr lang="en-US" dirty="0">
                <a:ea typeface="+mn-ea"/>
              </a:rPr>
              <a:t>Prompt types</a:t>
            </a:r>
          </a:p>
          <a:p>
            <a:pPr marL="173038" lvl="1" indent="-173038">
              <a:spcBef>
                <a:spcPct val="50000"/>
              </a:spcBef>
              <a:buFont typeface="Wingdings" pitchFamily="2" charset="2"/>
              <a:buChar char="§"/>
            </a:pPr>
            <a:r>
              <a:rPr lang="en-US" dirty="0">
                <a:ea typeface="+mn-ea"/>
              </a:rPr>
              <a:t>Localizable </a:t>
            </a:r>
            <a:r>
              <a:rPr lang="en-US" dirty="0"/>
              <a:t>properties</a:t>
            </a:r>
            <a:r>
              <a:rPr lang="en-US" dirty="0">
                <a:ea typeface="+mn-ea"/>
              </a:rPr>
              <a:t>: Header Text, …</a:t>
            </a:r>
            <a:r>
              <a:rPr lang="en-US" dirty="0" err="1">
                <a:ea typeface="+mn-ea"/>
              </a:rPr>
              <a:t>etc</a:t>
            </a:r>
            <a:endParaRPr lang="en-US" dirty="0">
              <a:ea typeface="+mn-ea"/>
            </a:endParaRPr>
          </a:p>
          <a:p>
            <a:pPr marL="173038" lvl="1" indent="-173038">
              <a:spcBef>
                <a:spcPct val="50000"/>
              </a:spcBef>
              <a:buFont typeface="Wingdings" pitchFamily="2" charset="2"/>
              <a:buChar char="§"/>
            </a:pPr>
            <a:r>
              <a:rPr lang="en-US" dirty="0">
                <a:ea typeface="+mn-ea"/>
              </a:rPr>
              <a:t>Adding Report/Prompt Pages to a report</a:t>
            </a:r>
          </a:p>
          <a:p>
            <a:pPr marL="173038" lvl="1" indent="-173038">
              <a:spcBef>
                <a:spcPct val="50000"/>
              </a:spcBef>
              <a:buFont typeface="Wingdings" pitchFamily="2" charset="2"/>
              <a:buChar char="§"/>
            </a:pPr>
            <a:r>
              <a:rPr lang="en-US" dirty="0">
                <a:ea typeface="+mn-ea"/>
              </a:rPr>
              <a:t>Creating a </a:t>
            </a:r>
            <a:r>
              <a:rPr lang="en-US" dirty="0">
                <a:solidFill>
                  <a:srgbClr val="0070C0"/>
                </a:solidFill>
                <a:ea typeface="+mn-ea"/>
              </a:rPr>
              <a:t>cascading prompt</a:t>
            </a:r>
          </a:p>
          <a:p>
            <a:pPr marL="173038" lvl="1" indent="-173038">
              <a:spcBef>
                <a:spcPct val="50000"/>
              </a:spcBef>
              <a:buFont typeface="Wingdings" pitchFamily="2" charset="2"/>
              <a:buChar char="§"/>
            </a:pPr>
            <a:r>
              <a:rPr lang="en-US" dirty="0">
                <a:ea typeface="+mn-ea"/>
              </a:rPr>
              <a:t>Exercise 4: page 231</a:t>
            </a:r>
          </a:p>
          <a:p>
            <a:pPr marL="173038" lvl="1" indent="-173038">
              <a:spcBef>
                <a:spcPct val="50000"/>
              </a:spcBef>
              <a:buFont typeface="Wingdings" pitchFamily="2" charset="2"/>
              <a:buChar char="§"/>
            </a:pPr>
            <a:r>
              <a:rPr lang="en-US" dirty="0">
                <a:ea typeface="+mn-ea"/>
              </a:rPr>
              <a:t>Add </a:t>
            </a:r>
            <a:r>
              <a:rPr lang="en-US" dirty="0">
                <a:solidFill>
                  <a:srgbClr val="0070C0"/>
                </a:solidFill>
                <a:ea typeface="+mn-ea"/>
              </a:rPr>
              <a:t>Static Choices</a:t>
            </a:r>
            <a:r>
              <a:rPr lang="en-US" dirty="0">
                <a:ea typeface="+mn-ea"/>
              </a:rPr>
              <a:t> to a prompt</a:t>
            </a:r>
          </a:p>
        </p:txBody>
      </p:sp>
      <p:sp>
        <p:nvSpPr>
          <p:cNvPr id="3" name="Title 2"/>
          <p:cNvSpPr>
            <a:spLocks noGrp="1"/>
          </p:cNvSpPr>
          <p:nvPr>
            <p:ph type="title"/>
          </p:nvPr>
        </p:nvSpPr>
        <p:spPr/>
        <p:txBody>
          <a:bodyPr/>
          <a:lstStyle/>
          <a:p>
            <a:r>
              <a:rPr lang="en-US" dirty="0"/>
              <a:t>Prompts and Parameters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69</a:t>
            </a:fld>
            <a:endParaRPr lang="en-US" dirty="0"/>
          </a:p>
        </p:txBody>
      </p:sp>
      <p:grpSp>
        <p:nvGrpSpPr>
          <p:cNvPr id="5" name="Group 4"/>
          <p:cNvGrpSpPr/>
          <p:nvPr/>
        </p:nvGrpSpPr>
        <p:grpSpPr>
          <a:xfrm>
            <a:off x="4795875" y="2391726"/>
            <a:ext cx="4276725" cy="1866900"/>
            <a:chOff x="4662012" y="2481738"/>
            <a:chExt cx="4276725" cy="186690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012" y="2481738"/>
              <a:ext cx="23050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7062" y="2481738"/>
              <a:ext cx="19716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4" name="Picture 6" descr="C:\Program Files (x86)\Microsoft Office\MEDIA\CAGCAT10\j02929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7320" y="3111821"/>
            <a:ext cx="36470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Program Files (x86)\Microsoft Office\MEDIA\CAGCAT10\j02929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2516" y="1491606"/>
            <a:ext cx="36470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Program Files (x86)\Microsoft Office\MEDIA\CAGCAT10\j02929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7896" y="1817345"/>
            <a:ext cx="36470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Program Files (x86)\Microsoft Office\MEDIA\CAGCAT10\j02929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8400" y="2088000"/>
            <a:ext cx="36470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8831" y="51414"/>
            <a:ext cx="2843769" cy="1440192"/>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1000"/>
                                        <p:tgtEl>
                                          <p:spTgt spid="2">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1000"/>
                                        <p:tgtEl>
                                          <p:spTgt spid="2">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1000"/>
                                        <p:tgtEl>
                                          <p:spTgt spid="2">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1000"/>
                                        <p:tgtEl>
                                          <p:spTgt spid="2">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fade">
                                      <p:cBhvr>
                                        <p:cTn id="58" dur="1000"/>
                                        <p:tgtEl>
                                          <p:spTgt spid="2">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animEffect transition="in" filter="fade">
                                      <p:cBhvr>
                                        <p:cTn id="63" dur="1000"/>
                                        <p:tgtEl>
                                          <p:spTgt spid="2">
                                            <p:txEl>
                                              <p:pRg st="10" end="10"/>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054"/>
                                        </p:tgtEl>
                                        <p:attrNameLst>
                                          <p:attrName>style.visibility</p:attrName>
                                        </p:attrNameLst>
                                      </p:cBhvr>
                                      <p:to>
                                        <p:strVal val="visible"/>
                                      </p:to>
                                    </p:set>
                                    <p:animEffect transition="in" filter="fade">
                                      <p:cBhvr>
                                        <p:cTn id="66"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5D463-286A-4069-BD1B-DFE9B880EECA}"/>
              </a:ext>
            </a:extLst>
          </p:cNvPr>
          <p:cNvSpPr>
            <a:spLocks noGrp="1"/>
          </p:cNvSpPr>
          <p:nvPr>
            <p:ph type="title"/>
          </p:nvPr>
        </p:nvSpPr>
        <p:spPr/>
        <p:txBody>
          <a:bodyPr/>
          <a:lstStyle/>
          <a:p>
            <a:r>
              <a:rPr lang="en-US" dirty="0"/>
              <a:t>IBM Analytics portfolio</a:t>
            </a:r>
          </a:p>
        </p:txBody>
      </p:sp>
      <p:pic>
        <p:nvPicPr>
          <p:cNvPr id="9" name="Content Placeholder 8">
            <a:extLst>
              <a:ext uri="{FF2B5EF4-FFF2-40B4-BE49-F238E27FC236}">
                <a16:creationId xmlns:a16="http://schemas.microsoft.com/office/drawing/2014/main" id="{85F3DF1A-DAFF-405F-A55C-D994DC05D877}"/>
              </a:ext>
            </a:extLst>
          </p:cNvPr>
          <p:cNvPicPr>
            <a:picLocks noGrp="1" noChangeAspect="1"/>
          </p:cNvPicPr>
          <p:nvPr>
            <p:ph idx="1"/>
          </p:nvPr>
        </p:nvPicPr>
        <p:blipFill>
          <a:blip r:embed="rId3" cstate="print">
            <a:clrChange>
              <a:clrFrom>
                <a:srgbClr val="FFFFFF"/>
              </a:clrFrom>
              <a:clrTo>
                <a:srgbClr val="FFFFFF">
                  <a:alpha val="0"/>
                </a:srgbClr>
              </a:clrTo>
            </a:clrChange>
          </a:blip>
          <a:stretch>
            <a:fillRect/>
          </a:stretch>
        </p:blipFill>
        <p:spPr>
          <a:xfrm>
            <a:off x="1" y="993640"/>
            <a:ext cx="9144000" cy="4053385"/>
          </a:xfrm>
          <a:prstGeom prst="rect">
            <a:avLst/>
          </a:prstGeom>
        </p:spPr>
      </p:pic>
      <p:sp>
        <p:nvSpPr>
          <p:cNvPr id="10" name="Analytics definition">
            <a:extLst>
              <a:ext uri="{FF2B5EF4-FFF2-40B4-BE49-F238E27FC236}">
                <a16:creationId xmlns:a16="http://schemas.microsoft.com/office/drawing/2014/main" id="{53BE4CF1-179B-473D-984D-E596C91E5C53}"/>
              </a:ext>
            </a:extLst>
          </p:cNvPr>
          <p:cNvSpPr txBox="1">
            <a:spLocks/>
          </p:cNvSpPr>
          <p:nvPr/>
        </p:nvSpPr>
        <p:spPr>
          <a:xfrm>
            <a:off x="6012160" y="81163"/>
            <a:ext cx="3060000" cy="1080000"/>
          </a:xfrm>
          <a:prstGeom prst="rect">
            <a:avLst/>
          </a:prstGeom>
          <a:effectLst>
            <a:outerShdw blurRad="50800" dist="38100" dir="18900000" algn="b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noAutofit/>
          </a:bodyPr>
          <a:lstStyle>
            <a:lvl1pPr marL="173038" indent="-173038" algn="l" rtl="0" fontAlgn="base">
              <a:spcBef>
                <a:spcPct val="50000"/>
              </a:spcBef>
              <a:spcAft>
                <a:spcPct val="0"/>
              </a:spcAft>
              <a:buClr>
                <a:srgbClr val="6D6E70"/>
              </a:buClr>
              <a:buSzPct val="90000"/>
              <a:buFont typeface="Wingdings" pitchFamily="2" charset="2"/>
              <a:buChar char="§"/>
              <a:defRPr sz="1600">
                <a:solidFill>
                  <a:schemeClr val="dk1"/>
                </a:solidFill>
                <a:latin typeface="+mn-lt"/>
                <a:ea typeface="+mn-ea"/>
                <a:cs typeface="+mn-cs"/>
              </a:defRPr>
            </a:lvl1pPr>
            <a:lvl2pPr marL="509588" indent="-163513" algn="l" rtl="0" fontAlgn="base">
              <a:spcBef>
                <a:spcPct val="0"/>
              </a:spcBef>
              <a:spcAft>
                <a:spcPct val="0"/>
              </a:spcAft>
              <a:buClr>
                <a:srgbClr val="6D6E70"/>
              </a:buClr>
              <a:buSzPct val="90000"/>
              <a:buFont typeface="Arial" charset="0"/>
              <a:buChar char="–"/>
              <a:defRPr sz="1600">
                <a:solidFill>
                  <a:schemeClr val="dk1"/>
                </a:solidFill>
                <a:latin typeface="+mn-lt"/>
                <a:ea typeface="+mn-ea"/>
                <a:cs typeface="+mn-cs"/>
              </a:defRPr>
            </a:lvl2pPr>
            <a:lvl3pPr marL="855663" indent="-173038" algn="l" rtl="0" fontAlgn="base">
              <a:spcBef>
                <a:spcPct val="0"/>
              </a:spcBef>
              <a:spcAft>
                <a:spcPct val="0"/>
              </a:spcAft>
              <a:buClr>
                <a:srgbClr val="6D6E70"/>
              </a:buClr>
              <a:buSzPct val="90000"/>
              <a:buFont typeface="Wingdings" pitchFamily="2" charset="2"/>
              <a:buChar char="§"/>
              <a:defRPr sz="1600">
                <a:solidFill>
                  <a:schemeClr val="dk1"/>
                </a:solidFill>
                <a:latin typeface="+mn-lt"/>
                <a:ea typeface="+mn-ea"/>
                <a:cs typeface="+mn-cs"/>
              </a:defRPr>
            </a:lvl3pPr>
            <a:lvl4pPr marL="1203325" indent="-173038" algn="l" rtl="0" fontAlgn="base">
              <a:spcBef>
                <a:spcPct val="20000"/>
              </a:spcBef>
              <a:spcAft>
                <a:spcPct val="0"/>
              </a:spcAft>
              <a:buClr>
                <a:schemeClr val="bg1"/>
              </a:buClr>
              <a:defRPr sz="1600">
                <a:solidFill>
                  <a:schemeClr val="dk1"/>
                </a:solidFill>
                <a:latin typeface="+mn-lt"/>
                <a:ea typeface="+mn-ea"/>
                <a:cs typeface="+mn-cs"/>
              </a:defRPr>
            </a:lvl4pPr>
            <a:lvl5pPr marL="1539875" indent="-163513" algn="l" rtl="0" fontAlgn="base">
              <a:spcBef>
                <a:spcPct val="20000"/>
              </a:spcBef>
              <a:spcAft>
                <a:spcPct val="0"/>
              </a:spcAft>
              <a:buClr>
                <a:schemeClr val="bg1"/>
              </a:buClr>
              <a:buChar char="»"/>
              <a:defRPr sz="1600">
                <a:solidFill>
                  <a:schemeClr val="dk1"/>
                </a:solidFill>
                <a:latin typeface="+mn-lt"/>
                <a:ea typeface="+mn-ea"/>
                <a:cs typeface="+mn-cs"/>
              </a:defRPr>
            </a:lvl5pPr>
            <a:lvl6pPr marL="1997075" indent="-163513" algn="l" rtl="0" fontAlgn="base">
              <a:spcBef>
                <a:spcPct val="20000"/>
              </a:spcBef>
              <a:spcAft>
                <a:spcPct val="0"/>
              </a:spcAft>
              <a:buClr>
                <a:schemeClr val="bg1"/>
              </a:buClr>
              <a:buChar char="»"/>
              <a:defRPr sz="1600">
                <a:solidFill>
                  <a:schemeClr val="dk1"/>
                </a:solidFill>
                <a:latin typeface="+mn-lt"/>
                <a:ea typeface="+mn-ea"/>
                <a:cs typeface="+mn-cs"/>
              </a:defRPr>
            </a:lvl6pPr>
            <a:lvl7pPr marL="2454275" indent="-163513" algn="l" rtl="0" fontAlgn="base">
              <a:spcBef>
                <a:spcPct val="20000"/>
              </a:spcBef>
              <a:spcAft>
                <a:spcPct val="0"/>
              </a:spcAft>
              <a:buClr>
                <a:schemeClr val="bg1"/>
              </a:buClr>
              <a:buChar char="»"/>
              <a:defRPr sz="1600">
                <a:solidFill>
                  <a:schemeClr val="dk1"/>
                </a:solidFill>
                <a:latin typeface="+mn-lt"/>
                <a:ea typeface="+mn-ea"/>
                <a:cs typeface="+mn-cs"/>
              </a:defRPr>
            </a:lvl7pPr>
            <a:lvl8pPr marL="2911475" indent="-163513" algn="l" rtl="0" fontAlgn="base">
              <a:spcBef>
                <a:spcPct val="20000"/>
              </a:spcBef>
              <a:spcAft>
                <a:spcPct val="0"/>
              </a:spcAft>
              <a:buClr>
                <a:schemeClr val="bg1"/>
              </a:buClr>
              <a:buChar char="»"/>
              <a:defRPr sz="1600">
                <a:solidFill>
                  <a:schemeClr val="dk1"/>
                </a:solidFill>
                <a:latin typeface="+mn-lt"/>
                <a:ea typeface="+mn-ea"/>
                <a:cs typeface="+mn-cs"/>
              </a:defRPr>
            </a:lvl8pPr>
            <a:lvl9pPr marL="3368675" indent="-163513" algn="l" rtl="0" fontAlgn="base">
              <a:spcBef>
                <a:spcPct val="20000"/>
              </a:spcBef>
              <a:spcAft>
                <a:spcPct val="0"/>
              </a:spcAft>
              <a:buClr>
                <a:schemeClr val="bg1"/>
              </a:buClr>
              <a:buChar char="»"/>
              <a:defRPr sz="16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
                <a:srgbClr val="6D6E70"/>
              </a:buClr>
              <a:buSzPct val="100000"/>
              <a:buFont typeface="Wingdings" pitchFamily="2" charset="2"/>
              <a:buNone/>
              <a:tabLst/>
              <a:defRPr/>
            </a:pPr>
            <a:r>
              <a:rPr kumimoji="0" lang="en-US" sz="2000" b="1" i="0" u="none" strike="noStrike" kern="0" cap="none" spc="0" normalizeH="0" baseline="0" noProof="0" dirty="0">
                <a:ln>
                  <a:noFill/>
                </a:ln>
                <a:solidFill>
                  <a:srgbClr val="000000"/>
                </a:solidFill>
                <a:effectLst/>
                <a:uLnTx/>
                <a:uFillTx/>
                <a:latin typeface="+mn-lt"/>
                <a:ea typeface="+mn-ea"/>
                <a:cs typeface="+mn-cs"/>
              </a:rPr>
              <a:t>Analytics</a:t>
            </a:r>
            <a:r>
              <a:rPr kumimoji="0" lang="en-US" sz="2000" b="0" i="0" u="none" strike="noStrike" kern="0" cap="none" spc="0" normalizeH="0" baseline="0" noProof="0" dirty="0">
                <a:ln>
                  <a:noFill/>
                </a:ln>
                <a:solidFill>
                  <a:srgbClr val="000000"/>
                </a:solidFill>
                <a:effectLst/>
                <a:uLnTx/>
                <a:uFillTx/>
                <a:latin typeface="+mn-lt"/>
                <a:ea typeface="+mn-ea"/>
                <a:cs typeface="+mn-cs"/>
              </a:rPr>
              <a:t> is using </a:t>
            </a:r>
            <a:r>
              <a:rPr kumimoji="0" lang="en-US" sz="2000" b="0" i="0" u="none" strike="noStrike" kern="0" cap="none" spc="0" normalizeH="0" baseline="0" noProof="0" dirty="0">
                <a:ln>
                  <a:noFill/>
                </a:ln>
                <a:solidFill>
                  <a:srgbClr val="0000FF"/>
                </a:solidFill>
                <a:effectLst/>
                <a:uLnTx/>
                <a:uFillTx/>
                <a:latin typeface="+mn-lt"/>
                <a:ea typeface="+mn-ea"/>
                <a:cs typeface="+mn-cs"/>
              </a:rPr>
              <a:t>analysis</a:t>
            </a:r>
            <a:r>
              <a:rPr kumimoji="0" lang="en-US" sz="2000" b="0" i="0" u="none" strike="noStrike" kern="0" cap="none" spc="0" normalizeH="0" baseline="0" noProof="0" dirty="0">
                <a:ln>
                  <a:noFill/>
                </a:ln>
                <a:solidFill>
                  <a:srgbClr val="000000"/>
                </a:solidFill>
                <a:effectLst/>
                <a:uLnTx/>
                <a:uFillTx/>
                <a:latin typeface="+mn-lt"/>
                <a:ea typeface="+mn-ea"/>
                <a:cs typeface="+mn-cs"/>
              </a:rPr>
              <a:t> capabilities to address these </a:t>
            </a:r>
            <a:r>
              <a:rPr kumimoji="0" lang="en-US" sz="2000" b="0" i="0" u="none" strike="noStrike" kern="0" cap="none" spc="0" normalizeH="0" baseline="0" noProof="0" dirty="0">
                <a:ln>
                  <a:noFill/>
                </a:ln>
                <a:solidFill>
                  <a:srgbClr val="0000FF"/>
                </a:solidFill>
                <a:effectLst/>
                <a:uLnTx/>
                <a:uFillTx/>
                <a:latin typeface="+mn-lt"/>
                <a:ea typeface="+mn-ea"/>
                <a:cs typeface="+mn-cs"/>
              </a:rPr>
              <a:t>questions</a:t>
            </a:r>
          </a:p>
        </p:txBody>
      </p:sp>
    </p:spTree>
    <p:extLst>
      <p:ext uri="{BB962C8B-B14F-4D97-AF65-F5344CB8AC3E}">
        <p14:creationId xmlns:p14="http://schemas.microsoft.com/office/powerpoint/2010/main" val="273887841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a:t>
            </a:r>
            <a:br>
              <a:rPr lang="en-US" dirty="0"/>
            </a:br>
            <a:r>
              <a:rPr lang="en-US" dirty="0"/>
              <a:t>Extend Reports Using Calculations</a:t>
            </a:r>
            <a:endParaRPr lang="ar-EG" dirty="0"/>
          </a:p>
        </p:txBody>
      </p:sp>
      <p:sp>
        <p:nvSpPr>
          <p:cNvPr id="4" name="Text Placeholder 3"/>
          <p:cNvSpPr>
            <a:spLocks noGrp="1"/>
          </p:cNvSpPr>
          <p:nvPr>
            <p:ph type="body" sz="quarter" idx="10"/>
          </p:nvPr>
        </p:nvSpPr>
        <p:spPr>
          <a:xfrm>
            <a:off x="432000" y="3693048"/>
            <a:ext cx="8280000" cy="503590"/>
          </a:xfrm>
        </p:spPr>
        <p:txBody>
          <a:bodyPr/>
          <a:lstStyle/>
          <a:p>
            <a:pPr marL="0" indent="0">
              <a:buNone/>
            </a:pPr>
            <a:r>
              <a:rPr lang="en-US" dirty="0">
                <a:hlinkClick r:id="rId2" action="ppaction://hlinksldjump"/>
              </a:rPr>
              <a:t>TOC</a:t>
            </a:r>
          </a:p>
        </p:txBody>
      </p:sp>
    </p:spTree>
    <p:extLst>
      <p:ext uri="{BB962C8B-B14F-4D97-AF65-F5344CB8AC3E}">
        <p14:creationId xmlns:p14="http://schemas.microsoft.com/office/powerpoint/2010/main" val="1840985428"/>
      </p:ext>
    </p:extLst>
  </p:cSld>
  <p:clrMapOvr>
    <a:masterClrMapping/>
  </p:clrMapOvr>
  <p:transition>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Calculations</a:t>
            </a:r>
          </a:p>
        </p:txBody>
      </p:sp>
      <p:sp>
        <p:nvSpPr>
          <p:cNvPr id="5" name="Text Placeholder 4"/>
          <p:cNvSpPr>
            <a:spLocks noGrp="1"/>
          </p:cNvSpPr>
          <p:nvPr>
            <p:ph type="body" idx="1"/>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normAutofit fontScale="92500" lnSpcReduction="20000"/>
          </a:bodyPr>
          <a:lstStyle/>
          <a:p>
            <a:pPr algn="ctr"/>
            <a:r>
              <a:rPr lang="en-US" dirty="0"/>
              <a:t>Query Calculation</a:t>
            </a:r>
          </a:p>
        </p:txBody>
      </p:sp>
      <p:sp>
        <p:nvSpPr>
          <p:cNvPr id="2" name="Content Placeholder 1"/>
          <p:cNvSpPr>
            <a:spLocks noGrp="1"/>
          </p:cNvSpPr>
          <p:nvPr>
            <p:ph sz="half" idx="2"/>
          </p:nvPr>
        </p:nvSpPr>
        <p:spPr>
          <a:xfrm>
            <a:off x="684001" y="1088335"/>
            <a:ext cx="3820849" cy="3572966"/>
          </a:xfrm>
        </p:spPr>
        <p:txBody>
          <a:bodyPr>
            <a:normAutofit/>
          </a:bodyPr>
          <a:lstStyle/>
          <a:p>
            <a:r>
              <a:rPr lang="en-US" sz="1800" dirty="0"/>
              <a:t>Create calculations </a:t>
            </a:r>
            <a:r>
              <a:rPr lang="en-US" sz="1800" dirty="0">
                <a:solidFill>
                  <a:srgbClr val="FF0000"/>
                </a:solidFill>
              </a:rPr>
              <a:t>based on data from the data source</a:t>
            </a:r>
          </a:p>
        </p:txBody>
      </p:sp>
      <p:sp>
        <p:nvSpPr>
          <p:cNvPr id="6" name="Text Placeholder 5"/>
          <p:cNvSpPr>
            <a:spLocks noGrp="1"/>
          </p:cNvSpPr>
          <p:nvPr>
            <p:ph type="body" sz="quarter" idx="3"/>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normAutofit fontScale="92500" lnSpcReduction="20000"/>
          </a:bodyPr>
          <a:lstStyle/>
          <a:p>
            <a:pPr algn="ctr"/>
            <a:r>
              <a:rPr lang="en-US" dirty="0"/>
              <a:t>Layout Calculation</a:t>
            </a:r>
          </a:p>
        </p:txBody>
      </p:sp>
      <p:sp>
        <p:nvSpPr>
          <p:cNvPr id="7" name="Content Placeholder 6"/>
          <p:cNvSpPr>
            <a:spLocks noGrp="1"/>
          </p:cNvSpPr>
          <p:nvPr>
            <p:ph sz="quarter" idx="4"/>
          </p:nvPr>
        </p:nvSpPr>
        <p:spPr/>
        <p:txBody>
          <a:bodyPr>
            <a:normAutofit/>
          </a:bodyPr>
          <a:lstStyle/>
          <a:p>
            <a:r>
              <a:rPr lang="en-US" sz="1800" dirty="0"/>
              <a:t>Add </a:t>
            </a:r>
            <a:r>
              <a:rPr lang="en-US" sz="1800" dirty="0">
                <a:solidFill>
                  <a:srgbClr val="FF0000"/>
                </a:solidFill>
              </a:rPr>
              <a:t>run-time information</a:t>
            </a:r>
            <a:r>
              <a:rPr lang="en-US" sz="1800" dirty="0"/>
              <a:t> to the report</a:t>
            </a:r>
          </a:p>
        </p:txBody>
      </p:sp>
      <p:sp>
        <p:nvSpPr>
          <p:cNvPr id="4" name="Slide Number Placeholder 3"/>
          <p:cNvSpPr>
            <a:spLocks noGrp="1"/>
          </p:cNvSpPr>
          <p:nvPr>
            <p:ph type="sldNum" sz="quarter" idx="10"/>
          </p:nvPr>
        </p:nvSpPr>
        <p:spPr/>
        <p:txBody>
          <a:bodyPr/>
          <a:lstStyle/>
          <a:p>
            <a:fld id="{DA70603C-638D-4ADC-BB86-29D1E0E6A3CE}" type="slidenum">
              <a:rPr lang="en-US" smtClean="0"/>
              <a:pPr/>
              <a:t>71</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76051" y="1901650"/>
            <a:ext cx="2236757" cy="310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stretch>
            <a:fillRect/>
          </a:stretch>
        </p:blipFill>
        <p:spPr>
          <a:xfrm>
            <a:off x="5276732" y="1924938"/>
            <a:ext cx="2549868" cy="3053795"/>
          </a:xfrm>
          <a:prstGeom prst="rect">
            <a:avLst/>
          </a:prstGeom>
        </p:spPr>
      </p:pic>
    </p:spTree>
    <p:extLst>
      <p:ext uri="{BB962C8B-B14F-4D97-AF65-F5344CB8AC3E}">
        <p14:creationId xmlns:p14="http://schemas.microsoft.com/office/powerpoint/2010/main" val="194666128"/>
      </p:ext>
    </p:extLst>
  </p:cSld>
  <p:clrMapOvr>
    <a:masterClrMapping/>
  </p:clrMapOvr>
  <p:transition>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40701811"/>
              </p:ext>
            </p:extLst>
          </p:nvPr>
        </p:nvGraphicFramePr>
        <p:xfrm>
          <a:off x="233238" y="720725"/>
          <a:ext cx="8749252" cy="2798400"/>
        </p:xfrm>
        <a:graphic>
          <a:graphicData uri="http://schemas.openxmlformats.org/drawingml/2006/table">
            <a:tbl>
              <a:tblPr firstRow="1" bandRow="1">
                <a:tableStyleId>{5C22544A-7EE6-4342-B048-85BDC9FD1C3A}</a:tableStyleId>
              </a:tblPr>
              <a:tblGrid>
                <a:gridCol w="3373012">
                  <a:extLst>
                    <a:ext uri="{9D8B030D-6E8A-4147-A177-3AD203B41FA5}">
                      <a16:colId xmlns:a16="http://schemas.microsoft.com/office/drawing/2014/main" val="20000"/>
                    </a:ext>
                  </a:extLst>
                </a:gridCol>
                <a:gridCol w="5376240">
                  <a:extLst>
                    <a:ext uri="{9D8B030D-6E8A-4147-A177-3AD203B41FA5}">
                      <a16:colId xmlns:a16="http://schemas.microsoft.com/office/drawing/2014/main" val="20001"/>
                    </a:ext>
                  </a:extLst>
                </a:gridCol>
              </a:tblGrid>
              <a:tr h="370840">
                <a:tc>
                  <a:txBody>
                    <a:bodyPr/>
                    <a:lstStyle/>
                    <a:p>
                      <a:r>
                        <a:rPr lang="en-US" sz="2000" dirty="0"/>
                        <a:t>Function</a:t>
                      </a:r>
                    </a:p>
                  </a:txBody>
                  <a:tcPr marL="72000" marR="72000" marT="36000" marB="36000"/>
                </a:tc>
                <a:tc>
                  <a:txBody>
                    <a:bodyPr/>
                    <a:lstStyle/>
                    <a:p>
                      <a:r>
                        <a:rPr lang="en-US" sz="2000" dirty="0"/>
                        <a:t>Description</a:t>
                      </a:r>
                    </a:p>
                  </a:txBody>
                  <a:tcPr marL="72000" marR="72000" marT="36000" marB="36000"/>
                </a:tc>
                <a:extLst>
                  <a:ext uri="{0D108BD9-81ED-4DB2-BD59-A6C34878D82A}">
                    <a16:rowId xmlns:a16="http://schemas.microsoft.com/office/drawing/2014/main" val="10000"/>
                  </a:ext>
                </a:extLst>
              </a:tr>
              <a:tr h="370840">
                <a:tc>
                  <a:txBody>
                    <a:bodyPr/>
                    <a:lstStyle/>
                    <a:p>
                      <a:r>
                        <a:rPr lang="en-US" sz="2000" dirty="0">
                          <a:solidFill>
                            <a:srgbClr val="010000"/>
                          </a:solidFill>
                        </a:rPr>
                        <a:t>cast ( expression, datatype)</a:t>
                      </a:r>
                    </a:p>
                  </a:txBody>
                  <a:tcPr marL="72000" marR="72000" marT="36000" marB="36000"/>
                </a:tc>
                <a:tc>
                  <a:txBody>
                    <a:bodyPr/>
                    <a:lstStyle/>
                    <a:p>
                      <a:r>
                        <a:rPr lang="en-US" sz="2000" dirty="0">
                          <a:solidFill>
                            <a:srgbClr val="010000"/>
                          </a:solidFill>
                        </a:rPr>
                        <a:t>Converts </a:t>
                      </a:r>
                      <a:r>
                        <a:rPr lang="en-US" sz="2000" i="1" dirty="0">
                          <a:solidFill>
                            <a:srgbClr val="010000"/>
                          </a:solidFill>
                        </a:rPr>
                        <a:t>expression</a:t>
                      </a:r>
                      <a:r>
                        <a:rPr lang="en-US" sz="2000" dirty="0">
                          <a:solidFill>
                            <a:srgbClr val="010000"/>
                          </a:solidFill>
                        </a:rPr>
                        <a:t> to the specified </a:t>
                      </a:r>
                      <a:r>
                        <a:rPr lang="en-US" sz="2000" i="1" kern="1200" dirty="0">
                          <a:solidFill>
                            <a:srgbClr val="010000"/>
                          </a:solidFill>
                          <a:latin typeface="+mn-lt"/>
                          <a:ea typeface="+mn-ea"/>
                          <a:cs typeface="+mn-cs"/>
                        </a:rPr>
                        <a:t>datatype</a:t>
                      </a:r>
                    </a:p>
                  </a:txBody>
                  <a:tcPr marL="72000" marR="72000" marT="36000" marB="36000"/>
                </a:tc>
                <a:extLst>
                  <a:ext uri="{0D108BD9-81ED-4DB2-BD59-A6C34878D82A}">
                    <a16:rowId xmlns:a16="http://schemas.microsoft.com/office/drawing/2014/main" val="10001"/>
                  </a:ext>
                </a:extLst>
              </a:tr>
              <a:tr h="370840">
                <a:tc>
                  <a:txBody>
                    <a:bodyPr/>
                    <a:lstStyle/>
                    <a:p>
                      <a:r>
                        <a:rPr lang="en-US" sz="2000" dirty="0">
                          <a:solidFill>
                            <a:srgbClr val="010000"/>
                          </a:solidFill>
                        </a:rPr>
                        <a:t>ceil ( </a:t>
                      </a:r>
                      <a:r>
                        <a:rPr lang="en-US" sz="2000" dirty="0" err="1">
                          <a:solidFill>
                            <a:srgbClr val="010000"/>
                          </a:solidFill>
                        </a:rPr>
                        <a:t>numeric_expression</a:t>
                      </a:r>
                      <a:r>
                        <a:rPr lang="en-US" sz="2000" dirty="0">
                          <a:solidFill>
                            <a:srgbClr val="010000"/>
                          </a:solidFill>
                        </a:rPr>
                        <a:t> )</a:t>
                      </a:r>
                    </a:p>
                  </a:txBody>
                  <a:tcPr marL="72000" marR="72000" marT="36000" marB="36000"/>
                </a:tc>
                <a:tc>
                  <a:txBody>
                    <a:bodyPr/>
                    <a:lstStyle/>
                    <a:p>
                      <a:r>
                        <a:rPr lang="en-US" sz="2000" dirty="0">
                          <a:solidFill>
                            <a:srgbClr val="010000"/>
                          </a:solidFill>
                        </a:rPr>
                        <a:t>Returns the smallest</a:t>
                      </a:r>
                      <a:r>
                        <a:rPr lang="en-US" sz="2000" baseline="0" dirty="0">
                          <a:solidFill>
                            <a:srgbClr val="010000"/>
                          </a:solidFill>
                        </a:rPr>
                        <a:t> integer </a:t>
                      </a:r>
                      <a:r>
                        <a:rPr lang="en-US" sz="2000" baseline="0" dirty="0">
                          <a:solidFill>
                            <a:srgbClr val="010000"/>
                          </a:solidFill>
                          <a:latin typeface="Arial"/>
                          <a:cs typeface="Arial"/>
                        </a:rPr>
                        <a:t>≥ </a:t>
                      </a:r>
                      <a:r>
                        <a:rPr lang="en-US" sz="2000" i="1" kern="1200" dirty="0" err="1">
                          <a:solidFill>
                            <a:srgbClr val="010000"/>
                          </a:solidFill>
                          <a:latin typeface="+mn-lt"/>
                          <a:ea typeface="+mn-ea"/>
                          <a:cs typeface="+mn-cs"/>
                        </a:rPr>
                        <a:t>numeric_expression</a:t>
                      </a:r>
                      <a:endParaRPr lang="en-US" sz="2000" i="1" kern="1200" dirty="0">
                        <a:solidFill>
                          <a:srgbClr val="010000"/>
                        </a:solidFill>
                        <a:latin typeface="+mn-lt"/>
                        <a:ea typeface="+mn-ea"/>
                        <a:cs typeface="+mn-cs"/>
                      </a:endParaRPr>
                    </a:p>
                  </a:txBody>
                  <a:tcPr marL="72000" marR="72000" marT="36000" marB="36000"/>
                </a:tc>
                <a:extLst>
                  <a:ext uri="{0D108BD9-81ED-4DB2-BD59-A6C34878D82A}">
                    <a16:rowId xmlns:a16="http://schemas.microsoft.com/office/drawing/2014/main" val="10002"/>
                  </a:ext>
                </a:extLst>
              </a:tr>
              <a:tr h="370840">
                <a:tc>
                  <a:txBody>
                    <a:bodyPr/>
                    <a:lstStyle/>
                    <a:p>
                      <a:r>
                        <a:rPr lang="en-US" sz="2000" dirty="0">
                          <a:solidFill>
                            <a:srgbClr val="010000"/>
                          </a:solidFill>
                        </a:rPr>
                        <a:t>floor ( </a:t>
                      </a:r>
                      <a:r>
                        <a:rPr lang="en-US" sz="2000" dirty="0" err="1">
                          <a:solidFill>
                            <a:srgbClr val="010000"/>
                          </a:solidFill>
                        </a:rPr>
                        <a:t>numeric_expression</a:t>
                      </a:r>
                      <a:r>
                        <a:rPr lang="en-US" sz="2000" dirty="0">
                          <a:solidFill>
                            <a:srgbClr val="010000"/>
                          </a:solidFill>
                        </a:rPr>
                        <a:t> )</a:t>
                      </a:r>
                    </a:p>
                  </a:txBody>
                  <a:tcPr marL="72000" marR="72000" marT="36000" marB="36000"/>
                </a:tc>
                <a:tc>
                  <a:txBody>
                    <a:bodyPr/>
                    <a:lstStyle/>
                    <a:p>
                      <a:r>
                        <a:rPr lang="en-US" sz="2000" dirty="0">
                          <a:solidFill>
                            <a:srgbClr val="010000"/>
                          </a:solidFill>
                        </a:rPr>
                        <a:t>Returns the largest</a:t>
                      </a:r>
                      <a:r>
                        <a:rPr lang="en-US" sz="2000" baseline="0" dirty="0">
                          <a:solidFill>
                            <a:srgbClr val="010000"/>
                          </a:solidFill>
                        </a:rPr>
                        <a:t> integer </a:t>
                      </a:r>
                      <a:r>
                        <a:rPr lang="en-US" sz="2000" baseline="0" dirty="0">
                          <a:solidFill>
                            <a:srgbClr val="010000"/>
                          </a:solidFill>
                          <a:latin typeface="Arial"/>
                          <a:cs typeface="Arial"/>
                        </a:rPr>
                        <a:t>≤ </a:t>
                      </a:r>
                      <a:r>
                        <a:rPr lang="en-US" sz="2000" i="1" kern="1200" dirty="0" err="1">
                          <a:solidFill>
                            <a:srgbClr val="010000"/>
                          </a:solidFill>
                          <a:latin typeface="+mn-lt"/>
                          <a:ea typeface="+mn-ea"/>
                          <a:cs typeface="+mn-cs"/>
                        </a:rPr>
                        <a:t>numeric_expression</a:t>
                      </a:r>
                      <a:endParaRPr lang="en-US" sz="2000" i="1" kern="1200" dirty="0">
                        <a:solidFill>
                          <a:srgbClr val="010000"/>
                        </a:solidFill>
                        <a:latin typeface="+mn-lt"/>
                        <a:ea typeface="+mn-ea"/>
                        <a:cs typeface="+mn-cs"/>
                      </a:endParaRPr>
                    </a:p>
                  </a:txBody>
                  <a:tcPr marL="72000" marR="72000" marT="36000" marB="36000"/>
                </a:tc>
                <a:extLst>
                  <a:ext uri="{0D108BD9-81ED-4DB2-BD59-A6C34878D82A}">
                    <a16:rowId xmlns:a16="http://schemas.microsoft.com/office/drawing/2014/main" val="10004"/>
                  </a:ext>
                </a:extLst>
              </a:tr>
              <a:tr h="370840">
                <a:tc>
                  <a:txBody>
                    <a:bodyPr/>
                    <a:lstStyle/>
                    <a:p>
                      <a:r>
                        <a:rPr lang="en-US" sz="2000" dirty="0">
                          <a:solidFill>
                            <a:srgbClr val="010000"/>
                          </a:solidFill>
                        </a:rPr>
                        <a:t>mod ( integer_expression1,</a:t>
                      </a:r>
                      <a:r>
                        <a:rPr lang="en-US" sz="2000" baseline="0" dirty="0">
                          <a:solidFill>
                            <a:srgbClr val="010000"/>
                          </a:solidFill>
                        </a:rPr>
                        <a:t> </a:t>
                      </a:r>
                      <a:r>
                        <a:rPr lang="en-US" sz="2000" dirty="0">
                          <a:solidFill>
                            <a:srgbClr val="010000"/>
                          </a:solidFill>
                        </a:rPr>
                        <a:t>integer_expression2 )</a:t>
                      </a:r>
                    </a:p>
                  </a:txBody>
                  <a:tcPr marL="72000" marR="72000" marT="36000" marB="36000"/>
                </a:tc>
                <a:tc>
                  <a:txBody>
                    <a:bodyPr/>
                    <a:lstStyle/>
                    <a:p>
                      <a:r>
                        <a:rPr lang="en-US" sz="2000" dirty="0">
                          <a:solidFill>
                            <a:srgbClr val="010000"/>
                          </a:solidFill>
                        </a:rPr>
                        <a:t>Returns the remainder (modulus) of</a:t>
                      </a:r>
                      <a:r>
                        <a:rPr lang="en-US" sz="2000" baseline="0" dirty="0">
                          <a:solidFill>
                            <a:srgbClr val="010000"/>
                          </a:solidFill>
                        </a:rPr>
                        <a:t> </a:t>
                      </a:r>
                      <a:r>
                        <a:rPr lang="en-US" sz="2000" i="0" kern="1200" dirty="0">
                          <a:solidFill>
                            <a:srgbClr val="010000"/>
                          </a:solidFill>
                          <a:latin typeface="+mn-lt"/>
                          <a:ea typeface="+mn-ea"/>
                          <a:cs typeface="+mn-cs"/>
                        </a:rPr>
                        <a:t>integer_expression1 </a:t>
                      </a:r>
                      <a:r>
                        <a:rPr lang="en-US" sz="2000" i="0" dirty="0">
                          <a:solidFill>
                            <a:srgbClr val="010000"/>
                          </a:solidFill>
                        </a:rPr>
                        <a:t>/ </a:t>
                      </a:r>
                      <a:r>
                        <a:rPr lang="en-US" sz="2000" i="0" kern="1200" dirty="0">
                          <a:solidFill>
                            <a:srgbClr val="010000"/>
                          </a:solidFill>
                          <a:latin typeface="+mn-lt"/>
                          <a:ea typeface="+mn-ea"/>
                          <a:cs typeface="+mn-cs"/>
                        </a:rPr>
                        <a:t>integer_expression2</a:t>
                      </a:r>
                    </a:p>
                  </a:txBody>
                  <a:tcPr marL="72000" marR="72000" marT="36000" marB="36000"/>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Some Common Functions – Numeric</a:t>
            </a:r>
          </a:p>
        </p:txBody>
      </p:sp>
    </p:spTree>
    <p:extLst>
      <p:ext uri="{BB962C8B-B14F-4D97-AF65-F5344CB8AC3E}">
        <p14:creationId xmlns:p14="http://schemas.microsoft.com/office/powerpoint/2010/main" val="3241162586"/>
      </p:ext>
    </p:extLst>
  </p:cSld>
  <p:clrMapOvr>
    <a:masterClrMapping/>
  </p:clrMapOvr>
  <p:transition>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906563473"/>
              </p:ext>
            </p:extLst>
          </p:nvPr>
        </p:nvGraphicFramePr>
        <p:xfrm>
          <a:off x="233238" y="720725"/>
          <a:ext cx="8569326" cy="3523080"/>
        </p:xfrm>
        <a:graphic>
          <a:graphicData uri="http://schemas.openxmlformats.org/drawingml/2006/table">
            <a:tbl>
              <a:tblPr firstRow="1" bandRow="1">
                <a:tableStyleId>{5C22544A-7EE6-4342-B048-85BDC9FD1C3A}</a:tableStyleId>
              </a:tblPr>
              <a:tblGrid>
                <a:gridCol w="3348630">
                  <a:extLst>
                    <a:ext uri="{9D8B030D-6E8A-4147-A177-3AD203B41FA5}">
                      <a16:colId xmlns:a16="http://schemas.microsoft.com/office/drawing/2014/main" val="20000"/>
                    </a:ext>
                  </a:extLst>
                </a:gridCol>
                <a:gridCol w="5220696">
                  <a:extLst>
                    <a:ext uri="{9D8B030D-6E8A-4147-A177-3AD203B41FA5}">
                      <a16:colId xmlns:a16="http://schemas.microsoft.com/office/drawing/2014/main" val="20001"/>
                    </a:ext>
                  </a:extLst>
                </a:gridCol>
              </a:tblGrid>
              <a:tr h="370840">
                <a:tc>
                  <a:txBody>
                    <a:bodyPr/>
                    <a:lstStyle/>
                    <a:p>
                      <a:r>
                        <a:rPr lang="en-US" dirty="0"/>
                        <a:t>Function</a:t>
                      </a:r>
                    </a:p>
                  </a:txBody>
                  <a:tcPr marL="72000" marR="72000" marT="36000" marB="36000"/>
                </a:tc>
                <a:tc>
                  <a:txBody>
                    <a:bodyPr/>
                    <a:lstStyle/>
                    <a:p>
                      <a:r>
                        <a:rPr lang="en-US" dirty="0"/>
                        <a:t>Description</a:t>
                      </a:r>
                    </a:p>
                  </a:txBody>
                  <a:tcPr marL="72000" marR="72000" marT="36000" marB="36000"/>
                </a:tc>
                <a:extLst>
                  <a:ext uri="{0D108BD9-81ED-4DB2-BD59-A6C34878D82A}">
                    <a16:rowId xmlns:a16="http://schemas.microsoft.com/office/drawing/2014/main" val="10000"/>
                  </a:ext>
                </a:extLst>
              </a:tr>
              <a:tr h="370840">
                <a:tc>
                  <a:txBody>
                    <a:bodyPr/>
                    <a:lstStyle/>
                    <a:p>
                      <a:r>
                        <a:rPr lang="en-US" dirty="0" err="1">
                          <a:solidFill>
                            <a:srgbClr val="010000"/>
                          </a:solidFill>
                        </a:rPr>
                        <a:t>current_date</a:t>
                      </a:r>
                      <a:endParaRPr lang="en-US" dirty="0">
                        <a:solidFill>
                          <a:srgbClr val="010000"/>
                        </a:solidFill>
                      </a:endParaRPr>
                    </a:p>
                  </a:txBody>
                  <a:tcPr marL="72000" marR="72000" marT="36000" marB="36000"/>
                </a:tc>
                <a:tc>
                  <a:txBody>
                    <a:bodyPr/>
                    <a:lstStyle/>
                    <a:p>
                      <a:r>
                        <a:rPr lang="en-US" dirty="0">
                          <a:solidFill>
                            <a:srgbClr val="010000"/>
                          </a:solidFill>
                        </a:rPr>
                        <a:t>Returns the current date of </a:t>
                      </a:r>
                      <a:r>
                        <a:rPr lang="en-US" u="sng" dirty="0">
                          <a:solidFill>
                            <a:srgbClr val="010000"/>
                          </a:solidFill>
                        </a:rPr>
                        <a:t>the database engine</a:t>
                      </a:r>
                    </a:p>
                  </a:txBody>
                  <a:tcPr marL="72000" marR="72000" marT="36000" marB="36000"/>
                </a:tc>
                <a:extLst>
                  <a:ext uri="{0D108BD9-81ED-4DB2-BD59-A6C34878D82A}">
                    <a16:rowId xmlns:a16="http://schemas.microsoft.com/office/drawing/2014/main" val="10001"/>
                  </a:ext>
                </a:extLst>
              </a:tr>
              <a:tr h="370840">
                <a:tc>
                  <a:txBody>
                    <a:bodyPr/>
                    <a:lstStyle/>
                    <a:p>
                      <a:r>
                        <a:rPr lang="en-US" dirty="0" err="1">
                          <a:solidFill>
                            <a:srgbClr val="010000"/>
                          </a:solidFill>
                        </a:rPr>
                        <a:t>current_time</a:t>
                      </a:r>
                      <a:endParaRPr lang="en-US" dirty="0">
                        <a:solidFill>
                          <a:srgbClr val="010000"/>
                        </a:solidFill>
                      </a:endParaRPr>
                    </a:p>
                  </a:txBody>
                  <a:tcPr marL="72000" marR="72000" marT="36000" marB="36000"/>
                </a:tc>
                <a:tc>
                  <a:txBody>
                    <a:bodyPr/>
                    <a:lstStyle/>
                    <a:p>
                      <a:r>
                        <a:rPr lang="en-US" dirty="0">
                          <a:solidFill>
                            <a:srgbClr val="010000"/>
                          </a:solidFill>
                        </a:rPr>
                        <a:t>Returns the current time of </a:t>
                      </a:r>
                      <a:r>
                        <a:rPr lang="en-US" u="sng" dirty="0">
                          <a:solidFill>
                            <a:srgbClr val="010000"/>
                          </a:solidFill>
                        </a:rPr>
                        <a:t>the database engine</a:t>
                      </a:r>
                      <a:r>
                        <a:rPr lang="en-US" u="none" dirty="0">
                          <a:solidFill>
                            <a:srgbClr val="010000"/>
                          </a:solidFill>
                        </a:rPr>
                        <a:t> if it supports this function. Otherwise, the current time of </a:t>
                      </a:r>
                      <a:r>
                        <a:rPr lang="en-US" u="sng" dirty="0">
                          <a:solidFill>
                            <a:srgbClr val="010000"/>
                          </a:solidFill>
                        </a:rPr>
                        <a:t>the </a:t>
                      </a:r>
                      <a:r>
                        <a:rPr lang="en-US" u="sng">
                          <a:solidFill>
                            <a:srgbClr val="010000"/>
                          </a:solidFill>
                        </a:rPr>
                        <a:t>Cognos Analytics </a:t>
                      </a:r>
                      <a:r>
                        <a:rPr lang="en-US" u="sng" dirty="0">
                          <a:solidFill>
                            <a:srgbClr val="010000"/>
                          </a:solidFill>
                        </a:rPr>
                        <a:t>server</a:t>
                      </a:r>
                    </a:p>
                  </a:txBody>
                  <a:tcPr marL="72000" marR="72000" marT="36000" marB="36000"/>
                </a:tc>
                <a:extLst>
                  <a:ext uri="{0D108BD9-81ED-4DB2-BD59-A6C34878D82A}">
                    <a16:rowId xmlns:a16="http://schemas.microsoft.com/office/drawing/2014/main" val="10002"/>
                  </a:ext>
                </a:extLst>
              </a:tr>
              <a:tr h="370840">
                <a:tc>
                  <a:txBody>
                    <a:bodyPr/>
                    <a:lstStyle/>
                    <a:p>
                      <a:r>
                        <a:rPr lang="en-US" sz="1800" i="0" kern="1200" dirty="0">
                          <a:solidFill>
                            <a:srgbClr val="010000"/>
                          </a:solidFill>
                          <a:latin typeface="+mn-lt"/>
                          <a:ea typeface="+mn-ea"/>
                          <a:cs typeface="+mn-cs"/>
                        </a:rPr>
                        <a:t>extract ( </a:t>
                      </a:r>
                      <a:r>
                        <a:rPr lang="en-US" sz="1800" i="0" kern="1200" dirty="0" err="1">
                          <a:solidFill>
                            <a:srgbClr val="010000"/>
                          </a:solidFill>
                          <a:latin typeface="+mn-lt"/>
                          <a:ea typeface="+mn-ea"/>
                          <a:cs typeface="+mn-cs"/>
                        </a:rPr>
                        <a:t>datepart</a:t>
                      </a:r>
                      <a:r>
                        <a:rPr lang="en-US" sz="1800" i="0" kern="1200" dirty="0">
                          <a:solidFill>
                            <a:srgbClr val="010000"/>
                          </a:solidFill>
                          <a:latin typeface="+mn-lt"/>
                          <a:ea typeface="+mn-ea"/>
                          <a:cs typeface="+mn-cs"/>
                        </a:rPr>
                        <a:t> , </a:t>
                      </a:r>
                      <a:r>
                        <a:rPr lang="en-US" sz="1800" i="0" kern="1200" dirty="0" err="1">
                          <a:solidFill>
                            <a:srgbClr val="010000"/>
                          </a:solidFill>
                          <a:latin typeface="+mn-lt"/>
                          <a:ea typeface="+mn-ea"/>
                          <a:cs typeface="+mn-cs"/>
                        </a:rPr>
                        <a:t>datetime_expression</a:t>
                      </a:r>
                      <a:r>
                        <a:rPr lang="en-US" sz="1800" i="0" kern="1200" dirty="0">
                          <a:solidFill>
                            <a:srgbClr val="010000"/>
                          </a:solidFill>
                          <a:latin typeface="+mn-lt"/>
                          <a:ea typeface="+mn-ea"/>
                          <a:cs typeface="+mn-cs"/>
                        </a:rPr>
                        <a:t> )</a:t>
                      </a:r>
                      <a:endParaRPr lang="en-US" i="0" dirty="0">
                        <a:solidFill>
                          <a:srgbClr val="010000"/>
                        </a:solidFill>
                      </a:endParaRPr>
                    </a:p>
                  </a:txBody>
                  <a:tcPr marL="72000" marR="72000" marT="36000" marB="36000"/>
                </a:tc>
                <a:tc>
                  <a:txBody>
                    <a:bodyPr/>
                    <a:lstStyle/>
                    <a:p>
                      <a:r>
                        <a:rPr lang="en-US" sz="1800" i="0" kern="1200" dirty="0">
                          <a:solidFill>
                            <a:srgbClr val="010000"/>
                          </a:solidFill>
                          <a:latin typeface="+mn-lt"/>
                          <a:ea typeface="+mn-ea"/>
                          <a:cs typeface="+mn-cs"/>
                        </a:rPr>
                        <a:t>Returns an integer representing the value of </a:t>
                      </a:r>
                      <a:r>
                        <a:rPr lang="en-US" sz="1800" i="1" kern="1200" dirty="0" err="1">
                          <a:solidFill>
                            <a:srgbClr val="010000"/>
                          </a:solidFill>
                          <a:latin typeface="+mn-lt"/>
                          <a:ea typeface="+mn-ea"/>
                          <a:cs typeface="+mn-cs"/>
                        </a:rPr>
                        <a:t>datepart</a:t>
                      </a:r>
                      <a:r>
                        <a:rPr lang="en-US" sz="1800" i="0" kern="1200" dirty="0">
                          <a:solidFill>
                            <a:srgbClr val="010000"/>
                          </a:solidFill>
                          <a:latin typeface="+mn-lt"/>
                          <a:ea typeface="+mn-ea"/>
                          <a:cs typeface="+mn-cs"/>
                        </a:rPr>
                        <a:t> (year, month, day, hour, minute, second) in </a:t>
                      </a:r>
                      <a:r>
                        <a:rPr lang="en-US" sz="1800" i="1" kern="1200" dirty="0" err="1">
                          <a:solidFill>
                            <a:srgbClr val="010000"/>
                          </a:solidFill>
                          <a:latin typeface="+mn-lt"/>
                          <a:ea typeface="+mn-ea"/>
                          <a:cs typeface="+mn-cs"/>
                        </a:rPr>
                        <a:t>datetime_expression</a:t>
                      </a:r>
                      <a:endParaRPr lang="en-US" sz="1800" i="1" kern="1200" dirty="0">
                        <a:solidFill>
                          <a:srgbClr val="010000"/>
                        </a:solidFill>
                        <a:latin typeface="+mn-lt"/>
                        <a:ea typeface="+mn-ea"/>
                        <a:cs typeface="+mn-cs"/>
                      </a:endParaRPr>
                    </a:p>
                  </a:txBody>
                  <a:tcPr marL="72000" marR="72000" marT="36000" marB="36000"/>
                </a:tc>
                <a:extLst>
                  <a:ext uri="{0D108BD9-81ED-4DB2-BD59-A6C34878D82A}">
                    <a16:rowId xmlns:a16="http://schemas.microsoft.com/office/drawing/2014/main" val="10003"/>
                  </a:ext>
                </a:extLst>
              </a:tr>
              <a:tr h="370840">
                <a:tc>
                  <a:txBody>
                    <a:bodyPr/>
                    <a:lstStyle/>
                    <a:p>
                      <a:r>
                        <a:rPr lang="en-US" i="0" dirty="0">
                          <a:solidFill>
                            <a:srgbClr val="010000"/>
                          </a:solidFill>
                        </a:rPr>
                        <a:t>_</a:t>
                      </a:r>
                      <a:r>
                        <a:rPr lang="en-US" i="0" dirty="0" err="1">
                          <a:solidFill>
                            <a:srgbClr val="010000"/>
                          </a:solidFill>
                        </a:rPr>
                        <a:t>first_of_month</a:t>
                      </a:r>
                      <a:r>
                        <a:rPr lang="en-US" i="0" dirty="0">
                          <a:solidFill>
                            <a:srgbClr val="010000"/>
                          </a:solidFill>
                        </a:rPr>
                        <a:t> (</a:t>
                      </a:r>
                      <a:r>
                        <a:rPr lang="en-US" i="0" dirty="0" err="1">
                          <a:solidFill>
                            <a:srgbClr val="010000"/>
                          </a:solidFill>
                        </a:rPr>
                        <a:t>date_expression</a:t>
                      </a:r>
                      <a:r>
                        <a:rPr lang="en-US" i="0" dirty="0">
                          <a:solidFill>
                            <a:srgbClr val="010000"/>
                          </a:solidFill>
                        </a:rPr>
                        <a:t>)</a:t>
                      </a:r>
                    </a:p>
                  </a:txBody>
                  <a:tcPr marL="72000" marR="72000"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a:solidFill>
                            <a:srgbClr val="010000"/>
                          </a:solidFill>
                        </a:rPr>
                        <a:t>Returns </a:t>
                      </a:r>
                      <a:r>
                        <a:rPr lang="en-US" i="1" dirty="0" err="1">
                          <a:solidFill>
                            <a:srgbClr val="010000"/>
                          </a:solidFill>
                        </a:rPr>
                        <a:t>date_expression</a:t>
                      </a:r>
                      <a:r>
                        <a:rPr lang="en-US" i="0" dirty="0">
                          <a:solidFill>
                            <a:srgbClr val="010000"/>
                          </a:solidFill>
                        </a:rPr>
                        <a:t> with the day set to 1</a:t>
                      </a:r>
                    </a:p>
                  </a:txBody>
                  <a:tcPr marL="72000" marR="72000" marT="36000" marB="36000"/>
                </a:tc>
                <a:extLst>
                  <a:ext uri="{0D108BD9-81ED-4DB2-BD59-A6C34878D82A}">
                    <a16:rowId xmlns:a16="http://schemas.microsoft.com/office/drawing/2014/main" val="10004"/>
                  </a:ext>
                </a:extLst>
              </a:tr>
              <a:tr h="370840">
                <a:tc>
                  <a:txBody>
                    <a:bodyPr/>
                    <a:lstStyle/>
                    <a:p>
                      <a:r>
                        <a:rPr lang="en-US" dirty="0" err="1">
                          <a:solidFill>
                            <a:srgbClr val="010000"/>
                          </a:solidFill>
                        </a:rPr>
                        <a:t>localtime</a:t>
                      </a:r>
                      <a:endParaRPr lang="en-US" dirty="0">
                        <a:solidFill>
                          <a:srgbClr val="010000"/>
                        </a:solidFill>
                      </a:endParaRPr>
                    </a:p>
                  </a:txBody>
                  <a:tcPr marL="72000" marR="72000" marT="36000" marB="36000"/>
                </a:tc>
                <a:tc>
                  <a:txBody>
                    <a:bodyPr/>
                    <a:lstStyle/>
                    <a:p>
                      <a:r>
                        <a:rPr lang="en-US" dirty="0">
                          <a:solidFill>
                            <a:srgbClr val="010000"/>
                          </a:solidFill>
                        </a:rPr>
                        <a:t>Returns current time of the database engine</a:t>
                      </a:r>
                    </a:p>
                  </a:txBody>
                  <a:tcPr marL="72000" marR="72000" marT="36000" marB="36000"/>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Some Common Functions – Date/Time</a:t>
            </a:r>
          </a:p>
        </p:txBody>
      </p:sp>
    </p:spTree>
    <p:extLst>
      <p:ext uri="{BB962C8B-B14F-4D97-AF65-F5344CB8AC3E}">
        <p14:creationId xmlns:p14="http://schemas.microsoft.com/office/powerpoint/2010/main" val="1535383946"/>
      </p:ext>
    </p:extLst>
  </p:cSld>
  <p:clrMapOvr>
    <a:masterClrMapping/>
  </p:clrMapOvr>
  <p:transition>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38201624"/>
              </p:ext>
            </p:extLst>
          </p:nvPr>
        </p:nvGraphicFramePr>
        <p:xfrm>
          <a:off x="161412" y="591486"/>
          <a:ext cx="8569326" cy="4379840"/>
        </p:xfrm>
        <a:graphic>
          <a:graphicData uri="http://schemas.openxmlformats.org/drawingml/2006/table">
            <a:tbl>
              <a:tblPr firstRow="1" bandRow="1">
                <a:tableStyleId>{5C22544A-7EE6-4342-B048-85BDC9FD1C3A}</a:tableStyleId>
              </a:tblPr>
              <a:tblGrid>
                <a:gridCol w="3384543">
                  <a:extLst>
                    <a:ext uri="{9D8B030D-6E8A-4147-A177-3AD203B41FA5}">
                      <a16:colId xmlns:a16="http://schemas.microsoft.com/office/drawing/2014/main" val="20000"/>
                    </a:ext>
                  </a:extLst>
                </a:gridCol>
                <a:gridCol w="5184783">
                  <a:extLst>
                    <a:ext uri="{9D8B030D-6E8A-4147-A177-3AD203B41FA5}">
                      <a16:colId xmlns:a16="http://schemas.microsoft.com/office/drawing/2014/main" val="20001"/>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err="1">
                          <a:solidFill>
                            <a:srgbClr val="010000"/>
                          </a:solidFill>
                        </a:rPr>
                        <a:t>char_length</a:t>
                      </a:r>
                      <a:r>
                        <a:rPr lang="en-US" dirty="0">
                          <a:solidFill>
                            <a:srgbClr val="010000"/>
                          </a:solidFill>
                        </a:rPr>
                        <a:t> (</a:t>
                      </a:r>
                      <a:r>
                        <a:rPr lang="en-US" dirty="0" err="1">
                          <a:solidFill>
                            <a:srgbClr val="010000"/>
                          </a:solidFill>
                        </a:rPr>
                        <a:t>string_expression</a:t>
                      </a:r>
                      <a:r>
                        <a:rPr lang="en-US" dirty="0">
                          <a:solidFill>
                            <a:srgbClr val="010000"/>
                          </a:solidFill>
                        </a:rPr>
                        <a:t>)</a:t>
                      </a:r>
                    </a:p>
                  </a:txBody>
                  <a:tcPr marL="72000" marR="72000" marT="36000" marB="36000"/>
                </a:tc>
                <a:tc>
                  <a:txBody>
                    <a:bodyPr/>
                    <a:lstStyle/>
                    <a:p>
                      <a:r>
                        <a:rPr lang="en-US" dirty="0">
                          <a:solidFill>
                            <a:srgbClr val="010000"/>
                          </a:solidFill>
                        </a:rPr>
                        <a:t>Returns number of logical characters in </a:t>
                      </a:r>
                      <a:r>
                        <a:rPr lang="en-US" sz="1800" i="1" kern="1200" dirty="0" err="1">
                          <a:solidFill>
                            <a:srgbClr val="010000"/>
                          </a:solidFill>
                          <a:latin typeface="+mn-lt"/>
                          <a:ea typeface="+mn-ea"/>
                          <a:cs typeface="+mn-cs"/>
                        </a:rPr>
                        <a:t>string_expression</a:t>
                      </a:r>
                      <a:endParaRPr lang="en-US" sz="1800" i="1" kern="1200" dirty="0">
                        <a:solidFill>
                          <a:srgbClr val="010000"/>
                        </a:solidFill>
                        <a:latin typeface="+mn-lt"/>
                        <a:ea typeface="+mn-ea"/>
                        <a:cs typeface="+mn-cs"/>
                      </a:endParaRPr>
                    </a:p>
                  </a:txBody>
                  <a:tcPr marL="72000" marR="72000" marT="36000" marB="36000"/>
                </a:tc>
                <a:extLst>
                  <a:ext uri="{0D108BD9-81ED-4DB2-BD59-A6C34878D82A}">
                    <a16:rowId xmlns:a16="http://schemas.microsoft.com/office/drawing/2014/main" val="10001"/>
                  </a:ext>
                </a:extLst>
              </a:tr>
              <a:tr h="370840">
                <a:tc>
                  <a:txBody>
                    <a:bodyPr/>
                    <a:lstStyle/>
                    <a:p>
                      <a:r>
                        <a:rPr lang="en-US" dirty="0">
                          <a:solidFill>
                            <a:srgbClr val="010000"/>
                          </a:solidFill>
                        </a:rPr>
                        <a:t>position ( keyword, text )</a:t>
                      </a:r>
                    </a:p>
                  </a:txBody>
                  <a:tcPr/>
                </a:tc>
                <a:tc>
                  <a:txBody>
                    <a:bodyPr/>
                    <a:lstStyle/>
                    <a:p>
                      <a:r>
                        <a:rPr lang="en-US" dirty="0">
                          <a:solidFill>
                            <a:srgbClr val="010000"/>
                          </a:solidFill>
                        </a:rPr>
                        <a:t>Returns the integer position of </a:t>
                      </a:r>
                      <a:r>
                        <a:rPr lang="en-US" i="1" dirty="0">
                          <a:solidFill>
                            <a:srgbClr val="010000"/>
                          </a:solidFill>
                        </a:rPr>
                        <a:t>keyword</a:t>
                      </a:r>
                      <a:r>
                        <a:rPr lang="en-US" dirty="0">
                          <a:solidFill>
                            <a:srgbClr val="010000"/>
                          </a:solidFill>
                        </a:rPr>
                        <a:t> in </a:t>
                      </a:r>
                      <a:r>
                        <a:rPr lang="en-US" sz="1800" i="1" kern="1200" dirty="0">
                          <a:solidFill>
                            <a:srgbClr val="010000"/>
                          </a:solidFill>
                          <a:latin typeface="+mn-lt"/>
                          <a:ea typeface="+mn-ea"/>
                          <a:cs typeface="+mn-cs"/>
                        </a:rPr>
                        <a:t>text</a:t>
                      </a:r>
                      <a:r>
                        <a:rPr lang="en-US" dirty="0">
                          <a:solidFill>
                            <a:srgbClr val="010000"/>
                          </a:solidFill>
                        </a:rPr>
                        <a:t>,</a:t>
                      </a:r>
                      <a:r>
                        <a:rPr lang="en-US" baseline="0" dirty="0">
                          <a:solidFill>
                            <a:srgbClr val="010000"/>
                          </a:solidFill>
                        </a:rPr>
                        <a:t> or 0 if not found</a:t>
                      </a:r>
                      <a:endParaRPr lang="en-US" dirty="0">
                        <a:solidFill>
                          <a:srgbClr val="010000"/>
                        </a:solidFill>
                      </a:endParaRPr>
                    </a:p>
                  </a:txBody>
                  <a:tcPr/>
                </a:tc>
                <a:extLst>
                  <a:ext uri="{0D108BD9-81ED-4DB2-BD59-A6C34878D82A}">
                    <a16:rowId xmlns:a16="http://schemas.microsoft.com/office/drawing/2014/main" val="10002"/>
                  </a:ext>
                </a:extLst>
              </a:tr>
              <a:tr h="370840">
                <a:tc>
                  <a:txBody>
                    <a:bodyPr/>
                    <a:lstStyle/>
                    <a:p>
                      <a:r>
                        <a:rPr lang="en-US" dirty="0">
                          <a:solidFill>
                            <a:srgbClr val="010000"/>
                          </a:solidFill>
                        </a:rPr>
                        <a:t>substring</a:t>
                      </a:r>
                      <a:r>
                        <a:rPr lang="en-US" baseline="0" dirty="0">
                          <a:solidFill>
                            <a:srgbClr val="010000"/>
                          </a:solidFill>
                        </a:rPr>
                        <a:t> </a:t>
                      </a:r>
                      <a:r>
                        <a:rPr lang="en-US" dirty="0">
                          <a:solidFill>
                            <a:srgbClr val="010000"/>
                          </a:solidFill>
                        </a:rPr>
                        <a:t>( text, </a:t>
                      </a:r>
                      <a:r>
                        <a:rPr lang="en-US" dirty="0" err="1">
                          <a:solidFill>
                            <a:srgbClr val="010000"/>
                          </a:solidFill>
                        </a:rPr>
                        <a:t>start_position</a:t>
                      </a:r>
                      <a:r>
                        <a:rPr lang="en-US" dirty="0">
                          <a:solidFill>
                            <a:srgbClr val="010000"/>
                          </a:solidFill>
                        </a:rPr>
                        <a:t>,</a:t>
                      </a:r>
                      <a:r>
                        <a:rPr lang="en-US" baseline="0" dirty="0">
                          <a:solidFill>
                            <a:srgbClr val="010000"/>
                          </a:solidFill>
                        </a:rPr>
                        <a:t> </a:t>
                      </a:r>
                      <a:r>
                        <a:rPr lang="en-US" dirty="0" err="1">
                          <a:solidFill>
                            <a:srgbClr val="010000"/>
                          </a:solidFill>
                        </a:rPr>
                        <a:t>num_of_chars</a:t>
                      </a:r>
                      <a:r>
                        <a:rPr lang="en-US" dirty="0">
                          <a:solidFill>
                            <a:srgbClr val="010000"/>
                          </a:solidFill>
                        </a:rPr>
                        <a:t> )</a:t>
                      </a:r>
                    </a:p>
                  </a:txBody>
                  <a:tcPr/>
                </a:tc>
                <a:tc>
                  <a:txBody>
                    <a:bodyPr/>
                    <a:lstStyle/>
                    <a:p>
                      <a:r>
                        <a:rPr lang="en-US" dirty="0">
                          <a:solidFill>
                            <a:srgbClr val="010000"/>
                          </a:solidFill>
                        </a:rPr>
                        <a:t>Returns the substring of </a:t>
                      </a:r>
                      <a:r>
                        <a:rPr lang="en-US" sz="1800" i="1" kern="1200" dirty="0">
                          <a:solidFill>
                            <a:srgbClr val="010000"/>
                          </a:solidFill>
                          <a:latin typeface="+mn-lt"/>
                          <a:ea typeface="+mn-ea"/>
                          <a:cs typeface="+mn-cs"/>
                        </a:rPr>
                        <a:t>text</a:t>
                      </a:r>
                      <a:r>
                        <a:rPr lang="en-US" dirty="0">
                          <a:solidFill>
                            <a:srgbClr val="010000"/>
                          </a:solidFill>
                        </a:rPr>
                        <a:t> that</a:t>
                      </a:r>
                      <a:r>
                        <a:rPr lang="en-US" baseline="0" dirty="0">
                          <a:solidFill>
                            <a:srgbClr val="010000"/>
                          </a:solidFill>
                        </a:rPr>
                        <a:t> starts at </a:t>
                      </a:r>
                      <a:r>
                        <a:rPr lang="en-US" sz="1800" i="1" kern="1200" dirty="0" err="1">
                          <a:solidFill>
                            <a:srgbClr val="010000"/>
                          </a:solidFill>
                          <a:latin typeface="+mn-lt"/>
                          <a:ea typeface="+mn-ea"/>
                          <a:cs typeface="+mn-cs"/>
                        </a:rPr>
                        <a:t>start_position</a:t>
                      </a:r>
                      <a:r>
                        <a:rPr lang="en-US" dirty="0">
                          <a:solidFill>
                            <a:srgbClr val="010000"/>
                          </a:solidFill>
                        </a:rPr>
                        <a:t> for </a:t>
                      </a:r>
                      <a:r>
                        <a:rPr lang="en-US" sz="1800" i="1" kern="1200" dirty="0" err="1">
                          <a:solidFill>
                            <a:srgbClr val="010000"/>
                          </a:solidFill>
                          <a:latin typeface="+mn-lt"/>
                          <a:ea typeface="+mn-ea"/>
                          <a:cs typeface="+mn-cs"/>
                        </a:rPr>
                        <a:t>num_of_chars</a:t>
                      </a:r>
                      <a:r>
                        <a:rPr lang="en-US" dirty="0">
                          <a:solidFill>
                            <a:srgbClr val="010000"/>
                          </a:solidFill>
                        </a:rPr>
                        <a:t> characters.</a:t>
                      </a:r>
                    </a:p>
                    <a:p>
                      <a:r>
                        <a:rPr lang="en-US" dirty="0">
                          <a:solidFill>
                            <a:srgbClr val="010000"/>
                          </a:solidFill>
                        </a:rPr>
                        <a:t>First</a:t>
                      </a:r>
                      <a:r>
                        <a:rPr lang="en-US" baseline="0" dirty="0">
                          <a:solidFill>
                            <a:srgbClr val="010000"/>
                          </a:solidFill>
                        </a:rPr>
                        <a:t> position in text is 1</a:t>
                      </a:r>
                      <a:endParaRPr lang="en-US" dirty="0">
                        <a:solidFill>
                          <a:srgbClr val="010000"/>
                        </a:solidFill>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solidFill>
                            <a:srgbClr val="010000"/>
                          </a:solidFill>
                        </a:rPr>
                        <a:t>trim ( </a:t>
                      </a:r>
                      <a:r>
                        <a:rPr lang="en-US" u="none">
                          <a:solidFill>
                            <a:srgbClr val="010000"/>
                          </a:solidFill>
                        </a:rPr>
                        <a:t>[ [leading | trailing | both</a:t>
                      </a:r>
                      <a:r>
                        <a:rPr lang="en-US" u="none" dirty="0">
                          <a:solidFill>
                            <a:srgbClr val="010000"/>
                          </a:solidFill>
                        </a:rPr>
                        <a:t>] [</a:t>
                      </a:r>
                      <a:r>
                        <a:rPr lang="en-US" u="none" dirty="0" err="1">
                          <a:solidFill>
                            <a:srgbClr val="010000"/>
                          </a:solidFill>
                        </a:rPr>
                        <a:t>chars_to_remove</a:t>
                      </a:r>
                      <a:r>
                        <a:rPr lang="en-US" u="none" dirty="0">
                          <a:solidFill>
                            <a:srgbClr val="010000"/>
                          </a:solidFill>
                        </a:rPr>
                        <a:t>] , ] text )</a:t>
                      </a:r>
                    </a:p>
                  </a:txBody>
                  <a:tcPr/>
                </a:tc>
                <a:tc>
                  <a:txBody>
                    <a:bodyPr/>
                    <a:lstStyle/>
                    <a:p>
                      <a:r>
                        <a:rPr lang="en-US" u="none" dirty="0">
                          <a:solidFill>
                            <a:srgbClr val="010000"/>
                          </a:solidFill>
                        </a:rPr>
                        <a:t>Returns </a:t>
                      </a:r>
                      <a:r>
                        <a:rPr lang="en-US" sz="1800" i="1" kern="1200" dirty="0">
                          <a:solidFill>
                            <a:srgbClr val="010000"/>
                          </a:solidFill>
                          <a:latin typeface="+mn-lt"/>
                          <a:ea typeface="+mn-ea"/>
                          <a:cs typeface="+mn-cs"/>
                        </a:rPr>
                        <a:t>text</a:t>
                      </a:r>
                      <a:r>
                        <a:rPr lang="en-US" u="none" dirty="0">
                          <a:solidFill>
                            <a:srgbClr val="010000"/>
                          </a:solidFill>
                        </a:rPr>
                        <a:t> trimmed of </a:t>
                      </a:r>
                      <a:r>
                        <a:rPr lang="en-US" sz="1800" i="1" kern="1200" dirty="0">
                          <a:solidFill>
                            <a:srgbClr val="010000"/>
                          </a:solidFill>
                          <a:latin typeface="+mn-lt"/>
                          <a:ea typeface="+mn-ea"/>
                          <a:cs typeface="+mn-cs"/>
                        </a:rPr>
                        <a:t>leading</a:t>
                      </a:r>
                      <a:r>
                        <a:rPr lang="en-US" u="none" dirty="0">
                          <a:solidFill>
                            <a:srgbClr val="010000"/>
                          </a:solidFill>
                        </a:rPr>
                        <a:t> or </a:t>
                      </a:r>
                      <a:r>
                        <a:rPr lang="en-US" sz="1800" i="1" kern="1200" dirty="0">
                          <a:solidFill>
                            <a:srgbClr val="010000"/>
                          </a:solidFill>
                          <a:latin typeface="+mn-lt"/>
                          <a:ea typeface="+mn-ea"/>
                          <a:cs typeface="+mn-cs"/>
                        </a:rPr>
                        <a:t>trailing</a:t>
                      </a:r>
                      <a:r>
                        <a:rPr lang="en-US" u="none" dirty="0">
                          <a:solidFill>
                            <a:srgbClr val="010000"/>
                          </a:solidFill>
                        </a:rPr>
                        <a:t> blanks or trimmed of a certain character specified in "</a:t>
                      </a:r>
                      <a:r>
                        <a:rPr lang="en-US" sz="1800" i="1" kern="1200" dirty="0" err="1">
                          <a:solidFill>
                            <a:srgbClr val="010000"/>
                          </a:solidFill>
                          <a:latin typeface="+mn-lt"/>
                          <a:ea typeface="+mn-ea"/>
                          <a:cs typeface="+mn-cs"/>
                        </a:rPr>
                        <a:t>chars_to_remove</a:t>
                      </a:r>
                      <a:r>
                        <a:rPr lang="en-US" u="none" dirty="0">
                          <a:solidFill>
                            <a:srgbClr val="010000"/>
                          </a:solidFill>
                        </a:rPr>
                        <a:t>".</a:t>
                      </a:r>
                      <a:br>
                        <a:rPr lang="en-US" u="none" dirty="0">
                          <a:solidFill>
                            <a:srgbClr val="010000"/>
                          </a:solidFill>
                        </a:rPr>
                      </a:br>
                      <a:r>
                        <a:rPr lang="en-US" u="none" dirty="0">
                          <a:solidFill>
                            <a:srgbClr val="010000"/>
                          </a:solidFill>
                        </a:rPr>
                        <a:t>"Both" is the default for first argument.</a:t>
                      </a:r>
                      <a:br>
                        <a:rPr lang="en-US" u="none" dirty="0">
                          <a:solidFill>
                            <a:srgbClr val="010000"/>
                          </a:solidFill>
                        </a:rPr>
                      </a:br>
                      <a:r>
                        <a:rPr lang="en-US" u="none" dirty="0">
                          <a:solidFill>
                            <a:srgbClr val="010000"/>
                          </a:solidFill>
                        </a:rPr>
                        <a:t>" " is the default for second argument</a:t>
                      </a:r>
                    </a:p>
                  </a:txBody>
                  <a:tcPr/>
                </a:tc>
                <a:extLst>
                  <a:ext uri="{0D108BD9-81ED-4DB2-BD59-A6C34878D82A}">
                    <a16:rowId xmlns:a16="http://schemas.microsoft.com/office/drawing/2014/main" val="10004"/>
                  </a:ext>
                </a:extLst>
              </a:tr>
              <a:tr h="370840">
                <a:tc>
                  <a:txBody>
                    <a:bodyPr/>
                    <a:lstStyle/>
                    <a:p>
                      <a:r>
                        <a:rPr lang="en-US" dirty="0">
                          <a:solidFill>
                            <a:srgbClr val="010000"/>
                          </a:solidFill>
                        </a:rPr>
                        <a:t>upper ( </a:t>
                      </a:r>
                      <a:r>
                        <a:rPr lang="en-US" dirty="0" err="1">
                          <a:solidFill>
                            <a:srgbClr val="010000"/>
                          </a:solidFill>
                        </a:rPr>
                        <a:t>string_expression</a:t>
                      </a:r>
                      <a:r>
                        <a:rPr lang="en-US" dirty="0">
                          <a:solidFill>
                            <a:srgbClr val="010000"/>
                          </a:solidFill>
                        </a:rPr>
                        <a:t> )</a:t>
                      </a:r>
                    </a:p>
                  </a:txBody>
                  <a:tcPr/>
                </a:tc>
                <a:tc>
                  <a:txBody>
                    <a:bodyPr/>
                    <a:lstStyle/>
                    <a:p>
                      <a:r>
                        <a:rPr lang="en-US" u="none" dirty="0">
                          <a:solidFill>
                            <a:srgbClr val="010000"/>
                          </a:solidFill>
                        </a:rPr>
                        <a:t>Returns </a:t>
                      </a:r>
                      <a:r>
                        <a:rPr lang="en-US" sz="1800" i="1" kern="1200" dirty="0" err="1">
                          <a:solidFill>
                            <a:srgbClr val="010000"/>
                          </a:solidFill>
                          <a:latin typeface="+mn-lt"/>
                          <a:ea typeface="+mn-ea"/>
                          <a:cs typeface="+mn-cs"/>
                        </a:rPr>
                        <a:t>string_expression</a:t>
                      </a:r>
                      <a:r>
                        <a:rPr lang="en-US" dirty="0">
                          <a:solidFill>
                            <a:srgbClr val="010000"/>
                          </a:solidFill>
                        </a:rPr>
                        <a:t> in uppercase</a:t>
                      </a:r>
                      <a:endParaRPr lang="en-US" u="none" dirty="0">
                        <a:solidFill>
                          <a:srgbClr val="010000"/>
                        </a:solidFill>
                      </a:endParaRPr>
                    </a:p>
                  </a:txBody>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Some Common Functions – Text</a:t>
            </a:r>
          </a:p>
        </p:txBody>
      </p:sp>
    </p:spTree>
    <p:extLst>
      <p:ext uri="{BB962C8B-B14F-4D97-AF65-F5344CB8AC3E}">
        <p14:creationId xmlns:p14="http://schemas.microsoft.com/office/powerpoint/2010/main" val="14857686"/>
      </p:ext>
    </p:extLst>
  </p:cSld>
  <p:clrMapOvr>
    <a:masterClrMapping/>
  </p:clrMapOvr>
  <p:transition>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873138510"/>
              </p:ext>
            </p:extLst>
          </p:nvPr>
        </p:nvGraphicFramePr>
        <p:xfrm>
          <a:off x="161412" y="591486"/>
          <a:ext cx="8569326" cy="1483360"/>
        </p:xfrm>
        <a:graphic>
          <a:graphicData uri="http://schemas.openxmlformats.org/drawingml/2006/table">
            <a:tbl>
              <a:tblPr firstRow="1" bandRow="1">
                <a:tableStyleId>{5C22544A-7EE6-4342-B048-85BDC9FD1C3A}</a:tableStyleId>
              </a:tblPr>
              <a:tblGrid>
                <a:gridCol w="3384543">
                  <a:extLst>
                    <a:ext uri="{9D8B030D-6E8A-4147-A177-3AD203B41FA5}">
                      <a16:colId xmlns:a16="http://schemas.microsoft.com/office/drawing/2014/main" val="20000"/>
                    </a:ext>
                  </a:extLst>
                </a:gridCol>
                <a:gridCol w="5184783">
                  <a:extLst>
                    <a:ext uri="{9D8B030D-6E8A-4147-A177-3AD203B41FA5}">
                      <a16:colId xmlns:a16="http://schemas.microsoft.com/office/drawing/2014/main" val="20001"/>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solidFill>
                            <a:srgbClr val="010000"/>
                          </a:solidFill>
                        </a:rPr>
                        <a:t>percentage ( </a:t>
                      </a:r>
                      <a:r>
                        <a:rPr lang="en-US" dirty="0" err="1">
                          <a:solidFill>
                            <a:srgbClr val="010000"/>
                          </a:solidFill>
                        </a:rPr>
                        <a:t>data_item</a:t>
                      </a:r>
                      <a:r>
                        <a:rPr lang="en-US" dirty="0">
                          <a:solidFill>
                            <a:srgbClr val="010000"/>
                          </a:solidFill>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solidFill>
                            <a:srgbClr val="010000"/>
                          </a:solidFill>
                        </a:rPr>
                        <a:t>Returns the </a:t>
                      </a:r>
                      <a:r>
                        <a:rPr lang="en-US" dirty="0">
                          <a:solidFill>
                            <a:srgbClr val="010000"/>
                          </a:solidFill>
                        </a:rPr>
                        <a:t>percentage of total for </a:t>
                      </a:r>
                      <a:r>
                        <a:rPr lang="en-US" sz="1800" i="1" kern="1200" dirty="0" err="1">
                          <a:solidFill>
                            <a:srgbClr val="010000"/>
                          </a:solidFill>
                          <a:latin typeface="+mn-lt"/>
                          <a:ea typeface="+mn-ea"/>
                          <a:cs typeface="+mn-cs"/>
                        </a:rPr>
                        <a:t>data_item</a:t>
                      </a:r>
                      <a:endParaRPr lang="en-US" sz="1800" i="1" kern="1200" dirty="0">
                        <a:solidFill>
                          <a:srgbClr val="010000"/>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dirty="0">
                          <a:solidFill>
                            <a:srgbClr val="010000"/>
                          </a:solidFill>
                        </a:rPr>
                        <a:t>total ( </a:t>
                      </a:r>
                      <a:r>
                        <a:rPr lang="en-US" dirty="0" err="1">
                          <a:solidFill>
                            <a:srgbClr val="010000"/>
                          </a:solidFill>
                        </a:rPr>
                        <a:t>data_item</a:t>
                      </a:r>
                      <a:r>
                        <a:rPr lang="en-US" dirty="0">
                          <a:solidFill>
                            <a:srgbClr val="010000"/>
                          </a:solidFill>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solidFill>
                            <a:srgbClr val="010000"/>
                          </a:solidFill>
                        </a:rPr>
                        <a:t>Returns the </a:t>
                      </a:r>
                      <a:r>
                        <a:rPr lang="en-US" dirty="0">
                          <a:solidFill>
                            <a:srgbClr val="010000"/>
                          </a:solidFill>
                        </a:rPr>
                        <a:t>total value for </a:t>
                      </a:r>
                      <a:r>
                        <a:rPr lang="en-US" sz="1800" i="1" kern="1200" dirty="0" err="1">
                          <a:solidFill>
                            <a:srgbClr val="010000"/>
                          </a:solidFill>
                          <a:latin typeface="+mn-lt"/>
                          <a:ea typeface="+mn-ea"/>
                          <a:cs typeface="+mn-cs"/>
                        </a:rPr>
                        <a:t>data_item</a:t>
                      </a:r>
                      <a:endParaRPr lang="en-US" sz="1800" i="1" kern="1200" dirty="0">
                        <a:solidFill>
                          <a:srgbClr val="010000"/>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10000"/>
                          </a:solidFill>
                        </a:rPr>
                        <a:t>running-count ( </a:t>
                      </a:r>
                      <a:r>
                        <a:rPr lang="en-US" dirty="0" err="1">
                          <a:solidFill>
                            <a:srgbClr val="010000"/>
                          </a:solidFill>
                        </a:rPr>
                        <a:t>data_item</a:t>
                      </a:r>
                      <a:r>
                        <a:rPr lang="en-US" dirty="0">
                          <a:solidFill>
                            <a:srgbClr val="010000"/>
                          </a:solidFill>
                        </a:rPr>
                        <a:t> )</a:t>
                      </a:r>
                      <a:endParaRPr lang="en-US" u="none" dirty="0">
                        <a:solidFill>
                          <a:srgbClr val="010000"/>
                        </a:solidFill>
                      </a:endParaRPr>
                    </a:p>
                  </a:txBody>
                  <a:tcPr/>
                </a:tc>
                <a:tc>
                  <a:txBody>
                    <a:bodyPr/>
                    <a:lstStyle/>
                    <a:p>
                      <a:r>
                        <a:rPr lang="en-US" u="none" dirty="0">
                          <a:solidFill>
                            <a:srgbClr val="010000"/>
                          </a:solidFill>
                        </a:rPr>
                        <a:t>Returns the </a:t>
                      </a:r>
                      <a:r>
                        <a:rPr lang="en-US" dirty="0">
                          <a:solidFill>
                            <a:srgbClr val="010000"/>
                          </a:solidFill>
                        </a:rPr>
                        <a:t>running count by row, for </a:t>
                      </a:r>
                      <a:r>
                        <a:rPr lang="en-US" sz="1800" i="1" kern="1200" dirty="0" err="1">
                          <a:solidFill>
                            <a:srgbClr val="010000"/>
                          </a:solidFill>
                          <a:latin typeface="+mn-lt"/>
                          <a:ea typeface="+mn-ea"/>
                          <a:cs typeface="+mn-cs"/>
                        </a:rPr>
                        <a:t>data_item</a:t>
                      </a:r>
                      <a:endParaRPr lang="en-US" u="none" dirty="0">
                        <a:solidFill>
                          <a:srgbClr val="010000"/>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Some Common Functions – Summaries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436" y="2391726"/>
            <a:ext cx="8288337"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24102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style.rotation</p:attrName>
                                        </p:attrNameLst>
                                      </p:cBhvr>
                                      <p:tavLst>
                                        <p:tav tm="0">
                                          <p:val>
                                            <p:fltVal val="90"/>
                                          </p:val>
                                        </p:tav>
                                        <p:tav tm="100000">
                                          <p:val>
                                            <p:fltVal val="0"/>
                                          </p:val>
                                        </p:tav>
                                      </p:tavLst>
                                    </p:anim>
                                    <p:animEffect transition="in" filter="fade">
                                      <p:cBhvr>
                                        <p:cTn id="10"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83518786"/>
              </p:ext>
            </p:extLst>
          </p:nvPr>
        </p:nvGraphicFramePr>
        <p:xfrm>
          <a:off x="288000" y="634206"/>
          <a:ext cx="8568000" cy="3298373"/>
        </p:xfrm>
        <a:graphic>
          <a:graphicData uri="http://schemas.openxmlformats.org/drawingml/2006/table">
            <a:tbl>
              <a:tblPr firstRow="1" bandRow="1">
                <a:tableStyleId>{5C22544A-7EE6-4342-B048-85BDC9FD1C3A}</a:tableStyleId>
              </a:tblPr>
              <a:tblGrid>
                <a:gridCol w="2663820">
                  <a:extLst>
                    <a:ext uri="{9D8B030D-6E8A-4147-A177-3AD203B41FA5}">
                      <a16:colId xmlns:a16="http://schemas.microsoft.com/office/drawing/2014/main" val="20000"/>
                    </a:ext>
                  </a:extLst>
                </a:gridCol>
                <a:gridCol w="5904180">
                  <a:extLst>
                    <a:ext uri="{9D8B030D-6E8A-4147-A177-3AD203B41FA5}">
                      <a16:colId xmlns:a16="http://schemas.microsoft.com/office/drawing/2014/main" val="20001"/>
                    </a:ext>
                  </a:extLst>
                </a:gridCol>
              </a:tblGrid>
              <a:tr h="342900">
                <a:tc>
                  <a:txBody>
                    <a:bodyPr/>
                    <a:lstStyle/>
                    <a:p>
                      <a:r>
                        <a:rPr lang="en-US" sz="1700" dirty="0"/>
                        <a:t>Function</a:t>
                      </a:r>
                    </a:p>
                  </a:txBody>
                  <a:tcPr marL="82296" marR="82296" marT="41148" marB="41148"/>
                </a:tc>
                <a:tc>
                  <a:txBody>
                    <a:bodyPr/>
                    <a:lstStyle/>
                    <a:p>
                      <a:r>
                        <a:rPr lang="en-US" sz="1700" dirty="0"/>
                        <a:t>Description</a:t>
                      </a:r>
                    </a:p>
                  </a:txBody>
                  <a:tcPr marL="82296" marR="82296" marT="41148" marB="41148"/>
                </a:tc>
                <a:extLst>
                  <a:ext uri="{0D108BD9-81ED-4DB2-BD59-A6C34878D82A}">
                    <a16:rowId xmlns:a16="http://schemas.microsoft.com/office/drawing/2014/main" val="10000"/>
                  </a:ext>
                </a:extLst>
              </a:tr>
              <a:tr h="342900">
                <a:tc>
                  <a:txBody>
                    <a:bodyPr/>
                    <a:lstStyle/>
                    <a:p>
                      <a:r>
                        <a:rPr lang="en-US" sz="1700" dirty="0" err="1">
                          <a:solidFill>
                            <a:srgbClr val="010000"/>
                          </a:solidFill>
                        </a:rPr>
                        <a:t>AsOfDate</a:t>
                      </a:r>
                      <a:r>
                        <a:rPr lang="en-US" sz="1700" dirty="0">
                          <a:solidFill>
                            <a:srgbClr val="010000"/>
                          </a:solidFill>
                        </a:rPr>
                        <a:t>()</a:t>
                      </a:r>
                    </a:p>
                  </a:txBody>
                  <a:tcPr marL="82296" marR="82296" marT="41148" marB="411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u="none" dirty="0">
                          <a:solidFill>
                            <a:srgbClr val="010000"/>
                          </a:solidFill>
                        </a:rPr>
                        <a:t>The report execution date</a:t>
                      </a:r>
                      <a:endParaRPr lang="en-US" sz="1700" i="1" kern="1200" dirty="0">
                        <a:solidFill>
                          <a:srgbClr val="010000"/>
                        </a:solidFill>
                        <a:latin typeface="+mn-lt"/>
                        <a:ea typeface="+mn-ea"/>
                        <a:cs typeface="+mn-cs"/>
                      </a:endParaRPr>
                    </a:p>
                  </a:txBody>
                  <a:tcPr marL="82296" marR="82296" marT="41148" marB="41148"/>
                </a:tc>
                <a:extLst>
                  <a:ext uri="{0D108BD9-81ED-4DB2-BD59-A6C34878D82A}">
                    <a16:rowId xmlns:a16="http://schemas.microsoft.com/office/drawing/2014/main" val="10001"/>
                  </a:ext>
                </a:extLst>
              </a:tr>
              <a:tr h="1158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dirty="0" err="1">
                          <a:solidFill>
                            <a:srgbClr val="010000"/>
                          </a:solidFill>
                        </a:rPr>
                        <a:t>PageCount</a:t>
                      </a:r>
                      <a:r>
                        <a:rPr lang="en-GB" sz="1700" dirty="0">
                          <a:solidFill>
                            <a:srgbClr val="010000"/>
                          </a:solidFill>
                        </a:rPr>
                        <a:t>()</a:t>
                      </a:r>
                    </a:p>
                  </a:txBody>
                  <a:tcPr marL="82296" marR="82296" marT="41148" marB="41148"/>
                </a:tc>
                <a:tc>
                  <a:txBody>
                    <a:bodyPr/>
                    <a:lstStyle/>
                    <a:p>
                      <a:r>
                        <a:rPr lang="en-GB" sz="1700" u="none" dirty="0">
                          <a:solidFill>
                            <a:srgbClr val="010000"/>
                          </a:solidFill>
                        </a:rPr>
                        <a:t>Returns number of pages. For PDF, Excel or saved output</a:t>
                      </a:r>
                    </a:p>
                  </a:txBody>
                  <a:tcPr marL="82296" marR="82296" marT="41148" marB="41148"/>
                </a:tc>
                <a:extLst>
                  <a:ext uri="{0D108BD9-81ED-4DB2-BD59-A6C34878D82A}">
                    <a16:rowId xmlns:a16="http://schemas.microsoft.com/office/drawing/2014/main" val="10002"/>
                  </a:ext>
                </a:extLst>
              </a:tr>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dirty="0" err="1">
                          <a:solidFill>
                            <a:srgbClr val="010000"/>
                          </a:solidFill>
                        </a:rPr>
                        <a:t>PageName</a:t>
                      </a:r>
                      <a:r>
                        <a:rPr lang="en-GB" sz="1700" dirty="0">
                          <a:solidFill>
                            <a:srgbClr val="010000"/>
                          </a:solidFill>
                        </a:rPr>
                        <a:t>()</a:t>
                      </a:r>
                    </a:p>
                  </a:txBody>
                  <a:tcPr marL="82296" marR="82296" marT="41148" marB="41148"/>
                </a:tc>
                <a:tc>
                  <a:txBody>
                    <a:bodyPr/>
                    <a:lstStyle/>
                    <a:p>
                      <a:r>
                        <a:rPr lang="en-GB" sz="1700" u="none" dirty="0">
                          <a:solidFill>
                            <a:srgbClr val="010000"/>
                          </a:solidFill>
                        </a:rPr>
                        <a:t>Returns the current page name</a:t>
                      </a:r>
                    </a:p>
                  </a:txBody>
                  <a:tcPr marL="82296" marR="82296" marT="41148" marB="41148"/>
                </a:tc>
                <a:extLst>
                  <a:ext uri="{0D108BD9-81ED-4DB2-BD59-A6C34878D82A}">
                    <a16:rowId xmlns:a16="http://schemas.microsoft.com/office/drawing/2014/main" val="10003"/>
                  </a:ext>
                </a:extLst>
              </a:tr>
              <a:tr h="342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dirty="0" err="1">
                          <a:solidFill>
                            <a:srgbClr val="010000"/>
                          </a:solidFill>
                        </a:rPr>
                        <a:t>PageNumber</a:t>
                      </a:r>
                      <a:r>
                        <a:rPr lang="en-GB" sz="1700" dirty="0">
                          <a:solidFill>
                            <a:srgbClr val="010000"/>
                          </a:solidFill>
                        </a:rPr>
                        <a:t>()</a:t>
                      </a:r>
                    </a:p>
                  </a:txBody>
                  <a:tcPr marL="82296" marR="82296" marT="41148" marB="41148"/>
                </a:tc>
                <a:tc>
                  <a:txBody>
                    <a:bodyPr/>
                    <a:lstStyle/>
                    <a:p>
                      <a:r>
                        <a:rPr lang="en-GB" sz="1700" u="none" dirty="0">
                          <a:solidFill>
                            <a:srgbClr val="010000"/>
                          </a:solidFill>
                        </a:rPr>
                        <a:t>Returns the current page number</a:t>
                      </a:r>
                    </a:p>
                  </a:txBody>
                  <a:tcPr marL="82296" marR="82296" marT="41148" marB="41148"/>
                </a:tc>
                <a:extLst>
                  <a:ext uri="{0D108BD9-81ED-4DB2-BD59-A6C34878D82A}">
                    <a16:rowId xmlns:a16="http://schemas.microsoft.com/office/drawing/2014/main" val="540504944"/>
                  </a:ext>
                </a:extLst>
              </a:tr>
              <a:tr h="603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dirty="0" err="1">
                          <a:solidFill>
                            <a:srgbClr val="010000"/>
                          </a:solidFill>
                        </a:rPr>
                        <a:t>ParamDisplayValue</a:t>
                      </a:r>
                      <a:r>
                        <a:rPr lang="en-GB" sz="1700" dirty="0">
                          <a:solidFill>
                            <a:srgbClr val="010000"/>
                          </a:solidFill>
                        </a:rPr>
                        <a:t> ('</a:t>
                      </a:r>
                      <a:r>
                        <a:rPr lang="en-GB" sz="1700" dirty="0" err="1">
                          <a:solidFill>
                            <a:srgbClr val="010000"/>
                          </a:solidFill>
                        </a:rPr>
                        <a:t>parameterName</a:t>
                      </a:r>
                      <a:r>
                        <a:rPr lang="en-GB" sz="1700" dirty="0">
                          <a:solidFill>
                            <a:srgbClr val="010000"/>
                          </a:solidFill>
                        </a:rPr>
                        <a:t>')</a:t>
                      </a:r>
                    </a:p>
                  </a:txBody>
                  <a:tcPr marL="82296" marR="82296" marT="41148" marB="41148"/>
                </a:tc>
                <a:tc>
                  <a:txBody>
                    <a:bodyPr/>
                    <a:lstStyle/>
                    <a:p>
                      <a:r>
                        <a:rPr lang="en-GB" sz="1700" dirty="0">
                          <a:solidFill>
                            <a:srgbClr val="010000"/>
                          </a:solidFill>
                        </a:rPr>
                        <a:t>Returns a string that is the parameter display value of "</a:t>
                      </a:r>
                      <a:r>
                        <a:rPr lang="en-GB" sz="1700" dirty="0" err="1">
                          <a:solidFill>
                            <a:srgbClr val="010000"/>
                          </a:solidFill>
                        </a:rPr>
                        <a:t>parameterName</a:t>
                      </a:r>
                      <a:r>
                        <a:rPr lang="en-GB" sz="1700" dirty="0">
                          <a:solidFill>
                            <a:srgbClr val="010000"/>
                          </a:solidFill>
                        </a:rPr>
                        <a:t>"</a:t>
                      </a:r>
                      <a:endParaRPr lang="en-US" sz="1700" u="none" dirty="0">
                        <a:solidFill>
                          <a:srgbClr val="010000"/>
                        </a:solidFill>
                      </a:endParaRPr>
                    </a:p>
                  </a:txBody>
                  <a:tcPr marL="82296" marR="82296" marT="41148" marB="41148"/>
                </a:tc>
                <a:extLst>
                  <a:ext uri="{0D108BD9-81ED-4DB2-BD59-A6C34878D82A}">
                    <a16:rowId xmlns:a16="http://schemas.microsoft.com/office/drawing/2014/main" val="4191801796"/>
                  </a:ext>
                </a:extLst>
              </a:tr>
              <a:tr h="981893">
                <a:tc>
                  <a:txBody>
                    <a:bodyPr/>
                    <a:lstStyle/>
                    <a:p>
                      <a:r>
                        <a:rPr lang="en-US" sz="1700" dirty="0" err="1">
                          <a:solidFill>
                            <a:srgbClr val="010000"/>
                          </a:solidFill>
                        </a:rPr>
                        <a:t>ReportOutput</a:t>
                      </a:r>
                      <a:r>
                        <a:rPr lang="en-US" sz="1700" dirty="0">
                          <a:solidFill>
                            <a:srgbClr val="010000"/>
                          </a:solidFill>
                        </a:rPr>
                        <a:t>()</a:t>
                      </a:r>
                    </a:p>
                  </a:txBody>
                  <a:tcPr marL="82296" marR="82296" marT="41148" marB="411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u="none" dirty="0">
                          <a:solidFill>
                            <a:srgbClr val="010000"/>
                          </a:solidFill>
                        </a:rPr>
                        <a:t>Returns the name of the output format, such as CSV, HTML, MHT, PDF, </a:t>
                      </a:r>
                      <a:r>
                        <a:rPr lang="en-US" sz="1700" u="none" dirty="0" err="1">
                          <a:solidFill>
                            <a:srgbClr val="010000"/>
                          </a:solidFill>
                        </a:rPr>
                        <a:t>spreadsheetML</a:t>
                      </a:r>
                      <a:r>
                        <a:rPr lang="en-US" sz="1700" u="none" dirty="0">
                          <a:solidFill>
                            <a:srgbClr val="010000"/>
                          </a:solidFill>
                        </a:rPr>
                        <a:t> (Excel 2007 format), XHTML, XML, …</a:t>
                      </a:r>
                      <a:r>
                        <a:rPr lang="en-US" sz="1700" u="none" dirty="0" err="1">
                          <a:solidFill>
                            <a:srgbClr val="010000"/>
                          </a:solidFill>
                        </a:rPr>
                        <a:t>etc</a:t>
                      </a:r>
                      <a:endParaRPr lang="en-US" sz="1700" i="1" kern="1200" dirty="0">
                        <a:solidFill>
                          <a:srgbClr val="010000"/>
                        </a:solidFill>
                        <a:latin typeface="+mn-lt"/>
                        <a:ea typeface="+mn-ea"/>
                        <a:cs typeface="+mn-cs"/>
                      </a:endParaRPr>
                    </a:p>
                  </a:txBody>
                  <a:tcPr marL="82296" marR="82296" marT="41148" marB="41148"/>
                </a:tc>
                <a:extLst>
                  <a:ext uri="{0D108BD9-81ED-4DB2-BD59-A6C34878D82A}">
                    <a16:rowId xmlns:a16="http://schemas.microsoft.com/office/drawing/2014/main" val="3850224182"/>
                  </a:ext>
                </a:extLst>
              </a:tr>
            </a:tbl>
          </a:graphicData>
        </a:graphic>
      </p:graphicFrame>
      <p:sp>
        <p:nvSpPr>
          <p:cNvPr id="3" name="Title 2"/>
          <p:cNvSpPr>
            <a:spLocks noGrp="1"/>
          </p:cNvSpPr>
          <p:nvPr>
            <p:ph type="title"/>
          </p:nvPr>
        </p:nvSpPr>
        <p:spPr/>
        <p:txBody>
          <a:bodyPr>
            <a:normAutofit/>
          </a:bodyPr>
          <a:lstStyle/>
          <a:p>
            <a:r>
              <a:rPr lang="en-US" dirty="0"/>
              <a:t>Common Functions – Report Functions</a:t>
            </a:r>
          </a:p>
        </p:txBody>
      </p:sp>
    </p:spTree>
    <p:extLst>
      <p:ext uri="{BB962C8B-B14F-4D97-AF65-F5344CB8AC3E}">
        <p14:creationId xmlns:p14="http://schemas.microsoft.com/office/powerpoint/2010/main" val="1647801177"/>
      </p:ext>
    </p:extLst>
  </p:cSld>
  <p:clrMapOvr>
    <a:masterClrMapping/>
  </p:clrMapOvr>
  <p:transition>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b="1" dirty="0">
                <a:solidFill>
                  <a:srgbClr val="0070C0"/>
                </a:solidFill>
              </a:rPr>
              <a:t>Data modeler</a:t>
            </a:r>
            <a:r>
              <a:rPr lang="en-US" sz="2000" dirty="0"/>
              <a:t> can set a quality of service (</a:t>
            </a:r>
            <a:r>
              <a:rPr lang="en-US" sz="2000" dirty="0" err="1"/>
              <a:t>QoS</a:t>
            </a:r>
            <a:r>
              <a:rPr lang="en-US" sz="2000" dirty="0"/>
              <a:t>) indicator (icon beside the function) to indicate behavior of functions</a:t>
            </a:r>
          </a:p>
          <a:p>
            <a:r>
              <a:rPr lang="en-US" sz="2000" b="1" dirty="0">
                <a:solidFill>
                  <a:srgbClr val="0070C0"/>
                </a:solidFill>
              </a:rPr>
              <a:t>Report authors</a:t>
            </a:r>
            <a:r>
              <a:rPr lang="en-US" sz="2000" dirty="0"/>
              <a:t> use </a:t>
            </a:r>
            <a:r>
              <a:rPr lang="en-US" sz="2000" dirty="0" err="1"/>
              <a:t>QoS</a:t>
            </a:r>
            <a:r>
              <a:rPr lang="en-US" sz="2000" dirty="0"/>
              <a:t> indicators to determine which function to use</a:t>
            </a:r>
          </a:p>
        </p:txBody>
      </p:sp>
      <p:sp>
        <p:nvSpPr>
          <p:cNvPr id="3" name="Title 2"/>
          <p:cNvSpPr>
            <a:spLocks noGrp="1"/>
          </p:cNvSpPr>
          <p:nvPr>
            <p:ph type="title"/>
          </p:nvPr>
        </p:nvSpPr>
        <p:spPr/>
        <p:txBody>
          <a:bodyPr>
            <a:normAutofit/>
          </a:bodyPr>
          <a:lstStyle/>
          <a:p>
            <a:r>
              <a:rPr lang="en-US" dirty="0" err="1"/>
              <a:t>QoS</a:t>
            </a:r>
            <a:r>
              <a:rPr lang="en-US" dirty="0"/>
              <a:t> Indicators</a:t>
            </a:r>
          </a:p>
        </p:txBody>
      </p:sp>
      <p:sp>
        <p:nvSpPr>
          <p:cNvPr id="4" name="Slide Number Placeholder 3"/>
          <p:cNvSpPr>
            <a:spLocks noGrp="1"/>
          </p:cNvSpPr>
          <p:nvPr>
            <p:ph type="sldNum" sz="quarter" idx="4"/>
          </p:nvPr>
        </p:nvSpPr>
        <p:spPr/>
        <p:txBody>
          <a:bodyPr/>
          <a:lstStyle/>
          <a:p>
            <a:fld id="{DA70603C-638D-4ADC-BB86-29D1E0E6A3CE}" type="slidenum">
              <a:rPr lang="en-US" smtClean="0"/>
              <a:pPr/>
              <a:t>77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45001362"/>
              </p:ext>
            </p:extLst>
          </p:nvPr>
        </p:nvGraphicFramePr>
        <p:xfrm>
          <a:off x="161413" y="1944130"/>
          <a:ext cx="8694588" cy="2628120"/>
        </p:xfrm>
        <a:graphic>
          <a:graphicData uri="http://schemas.openxmlformats.org/drawingml/2006/table">
            <a:tbl>
              <a:tblPr firstRow="1" bandRow="1">
                <a:tableStyleId>{5C22544A-7EE6-4342-B048-85BDC9FD1C3A}</a:tableStyleId>
              </a:tblPr>
              <a:tblGrid>
                <a:gridCol w="1350179">
                  <a:extLst>
                    <a:ext uri="{9D8B030D-6E8A-4147-A177-3AD203B41FA5}">
                      <a16:colId xmlns:a16="http://schemas.microsoft.com/office/drawing/2014/main" val="20000"/>
                    </a:ext>
                  </a:extLst>
                </a:gridCol>
                <a:gridCol w="1530204">
                  <a:extLst>
                    <a:ext uri="{9D8B030D-6E8A-4147-A177-3AD203B41FA5}">
                      <a16:colId xmlns:a16="http://schemas.microsoft.com/office/drawing/2014/main" val="20001"/>
                    </a:ext>
                  </a:extLst>
                </a:gridCol>
                <a:gridCol w="5814205">
                  <a:extLst>
                    <a:ext uri="{9D8B030D-6E8A-4147-A177-3AD203B41FA5}">
                      <a16:colId xmlns:a16="http://schemas.microsoft.com/office/drawing/2014/main" val="20002"/>
                    </a:ext>
                  </a:extLst>
                </a:gridCol>
              </a:tblGrid>
              <a:tr h="370840">
                <a:tc>
                  <a:txBody>
                    <a:bodyPr/>
                    <a:lstStyle/>
                    <a:p>
                      <a:pPr algn="ctr"/>
                      <a:r>
                        <a:rPr lang="en-US" dirty="0"/>
                        <a:t>Symbol</a:t>
                      </a:r>
                    </a:p>
                  </a:txBody>
                  <a:tcPr marL="36000" marR="36000" marT="36000" marB="36000"/>
                </a:tc>
                <a:tc>
                  <a:txBody>
                    <a:bodyPr/>
                    <a:lstStyle/>
                    <a:p>
                      <a:pPr algn="ctr"/>
                      <a:r>
                        <a:rPr lang="en-US" dirty="0"/>
                        <a:t>Indicator</a:t>
                      </a:r>
                    </a:p>
                  </a:txBody>
                  <a:tcPr marL="36000" marR="36000" marT="36000" marB="36000"/>
                </a:tc>
                <a:tc>
                  <a:txBody>
                    <a:bodyPr/>
                    <a:lstStyle/>
                    <a:p>
                      <a:pPr algn="ctr"/>
                      <a:r>
                        <a:rPr lang="en-US" dirty="0"/>
                        <a:t>Meaning</a:t>
                      </a:r>
                    </a:p>
                  </a:txBody>
                  <a:tcPr marL="36000" marR="36000" marT="36000" marB="36000"/>
                </a:tc>
                <a:extLst>
                  <a:ext uri="{0D108BD9-81ED-4DB2-BD59-A6C34878D82A}">
                    <a16:rowId xmlns:a16="http://schemas.microsoft.com/office/drawing/2014/main" val="10000"/>
                  </a:ext>
                </a:extLst>
              </a:tr>
              <a:tr h="370840">
                <a:tc>
                  <a:txBody>
                    <a:bodyPr/>
                    <a:lstStyle/>
                    <a:p>
                      <a:r>
                        <a:rPr lang="en-US" dirty="0">
                          <a:solidFill>
                            <a:srgbClr val="010000"/>
                          </a:solidFill>
                        </a:rPr>
                        <a:t>X</a:t>
                      </a:r>
                    </a:p>
                  </a:txBody>
                  <a:tcPr marL="36000" marR="36000" marT="36000" marB="36000"/>
                </a:tc>
                <a:tc>
                  <a:txBody>
                    <a:bodyPr/>
                    <a:lstStyle/>
                    <a:p>
                      <a:r>
                        <a:rPr lang="en-US" dirty="0">
                          <a:solidFill>
                            <a:srgbClr val="010000"/>
                          </a:solidFill>
                        </a:rPr>
                        <a:t>Not available</a:t>
                      </a:r>
                      <a:endParaRPr lang="en-US" dirty="0"/>
                    </a:p>
                  </a:txBody>
                  <a:tcPr marL="36000" marR="36000" marT="36000" marB="36000"/>
                </a:tc>
                <a:tc>
                  <a:txBody>
                    <a:bodyPr/>
                    <a:lstStyle/>
                    <a:p>
                      <a:r>
                        <a:rPr lang="en-US" dirty="0">
                          <a:solidFill>
                            <a:srgbClr val="010000"/>
                          </a:solidFill>
                        </a:rPr>
                        <a:t>Not available for any data source in the package</a:t>
                      </a:r>
                    </a:p>
                  </a:txBody>
                  <a:tcPr marL="36000" marR="36000" marT="36000" marB="36000"/>
                </a:tc>
                <a:extLst>
                  <a:ext uri="{0D108BD9-81ED-4DB2-BD59-A6C34878D82A}">
                    <a16:rowId xmlns:a16="http://schemas.microsoft.com/office/drawing/2014/main" val="10001"/>
                  </a:ext>
                </a:extLst>
              </a:tr>
              <a:tr h="370840">
                <a:tc>
                  <a:txBody>
                    <a:bodyPr/>
                    <a:lstStyle/>
                    <a:p>
                      <a:r>
                        <a:rPr lang="en-US" dirty="0">
                          <a:solidFill>
                            <a:srgbClr val="010000"/>
                          </a:solidFill>
                        </a:rPr>
                        <a:t>!!</a:t>
                      </a:r>
                    </a:p>
                  </a:txBody>
                  <a:tcPr marL="36000" marR="36000" marT="36000" marB="36000"/>
                </a:tc>
                <a:tc>
                  <a:txBody>
                    <a:bodyPr/>
                    <a:lstStyle/>
                    <a:p>
                      <a:r>
                        <a:rPr lang="en-US" dirty="0">
                          <a:solidFill>
                            <a:srgbClr val="010000"/>
                          </a:solidFill>
                        </a:rPr>
                        <a:t>Limited availability</a:t>
                      </a:r>
                      <a:endParaRPr lang="en-US" dirty="0"/>
                    </a:p>
                  </a:txBody>
                  <a:tcPr marL="36000" marR="36000" marT="36000" marB="36000"/>
                </a:tc>
                <a:tc>
                  <a:txBody>
                    <a:bodyPr/>
                    <a:lstStyle/>
                    <a:p>
                      <a:r>
                        <a:rPr lang="en-US" dirty="0">
                          <a:solidFill>
                            <a:srgbClr val="010000"/>
                          </a:solidFill>
                        </a:rPr>
                        <a:t>The function is not available for some data sources in the package</a:t>
                      </a:r>
                    </a:p>
                  </a:txBody>
                  <a:tcPr marL="36000" marR="36000" marT="36000" marB="36000"/>
                </a:tc>
                <a:extLst>
                  <a:ext uri="{0D108BD9-81ED-4DB2-BD59-A6C34878D82A}">
                    <a16:rowId xmlns:a16="http://schemas.microsoft.com/office/drawing/2014/main" val="10002"/>
                  </a:ext>
                </a:extLst>
              </a:tr>
              <a:tr h="370840">
                <a:tc>
                  <a:txBody>
                    <a:bodyPr/>
                    <a:lstStyle/>
                    <a:p>
                      <a:r>
                        <a:rPr lang="en-US" dirty="0">
                          <a:solidFill>
                            <a:srgbClr val="010000"/>
                          </a:solidFill>
                        </a:rPr>
                        <a:t>!</a:t>
                      </a:r>
                    </a:p>
                  </a:txBody>
                  <a:tcPr marL="36000" marR="36000" marT="36000" marB="36000"/>
                </a:tc>
                <a:tc>
                  <a:txBody>
                    <a:bodyPr/>
                    <a:lstStyle/>
                    <a:p>
                      <a:r>
                        <a:rPr lang="en-US" dirty="0">
                          <a:solidFill>
                            <a:srgbClr val="010000"/>
                          </a:solidFill>
                        </a:rPr>
                        <a:t>Poor</a:t>
                      </a:r>
                      <a:r>
                        <a:rPr lang="en-US" baseline="0" dirty="0">
                          <a:solidFill>
                            <a:srgbClr val="010000"/>
                          </a:solidFill>
                        </a:rPr>
                        <a:t> performance</a:t>
                      </a:r>
                      <a:endParaRPr lang="en-US" dirty="0">
                        <a:solidFill>
                          <a:srgbClr val="010000"/>
                        </a:solidFill>
                      </a:endParaRPr>
                    </a:p>
                  </a:txBody>
                  <a:tcPr marL="36000" marR="36000" marT="36000" marB="36000"/>
                </a:tc>
                <a:tc>
                  <a:txBody>
                    <a:bodyPr/>
                    <a:lstStyle/>
                    <a:p>
                      <a:r>
                        <a:rPr lang="en-US" dirty="0">
                          <a:solidFill>
                            <a:srgbClr val="010000"/>
                          </a:solidFill>
                        </a:rPr>
                        <a:t>The function is available</a:t>
                      </a:r>
                      <a:r>
                        <a:rPr lang="en-US" baseline="0" dirty="0">
                          <a:solidFill>
                            <a:srgbClr val="010000"/>
                          </a:solidFill>
                        </a:rPr>
                        <a:t> for all data sources in the package but may have poor performance in some data sources</a:t>
                      </a:r>
                      <a:endParaRPr lang="en-US" dirty="0">
                        <a:solidFill>
                          <a:srgbClr val="010000"/>
                        </a:solidFill>
                      </a:endParaRPr>
                    </a:p>
                  </a:txBody>
                  <a:tcPr marL="36000" marR="36000" marT="36000" marB="36000"/>
                </a:tc>
                <a:extLst>
                  <a:ext uri="{0D108BD9-81ED-4DB2-BD59-A6C34878D82A}">
                    <a16:rowId xmlns:a16="http://schemas.microsoft.com/office/drawing/2014/main" val="10003"/>
                  </a:ext>
                </a:extLst>
              </a:tr>
              <a:tr h="370840">
                <a:tc>
                  <a:txBody>
                    <a:bodyPr/>
                    <a:lstStyle/>
                    <a:p>
                      <a:r>
                        <a:rPr lang="en-US" dirty="0">
                          <a:solidFill>
                            <a:srgbClr val="010000"/>
                          </a:solidFill>
                        </a:rPr>
                        <a:t>(no symbol)</a:t>
                      </a:r>
                    </a:p>
                  </a:txBody>
                  <a:tcPr marL="36000" marR="36000" marT="36000" marB="36000"/>
                </a:tc>
                <a:tc>
                  <a:txBody>
                    <a:bodyPr/>
                    <a:lstStyle/>
                    <a:p>
                      <a:r>
                        <a:rPr lang="en-US" dirty="0">
                          <a:solidFill>
                            <a:srgbClr val="010000"/>
                          </a:solidFill>
                        </a:rPr>
                        <a:t>Unconstraint</a:t>
                      </a:r>
                    </a:p>
                  </a:txBody>
                  <a:tcPr marL="36000" marR="36000" marT="36000" marB="36000"/>
                </a:tc>
                <a:tc>
                  <a:txBody>
                    <a:bodyPr/>
                    <a:lstStyle/>
                    <a:p>
                      <a:r>
                        <a:rPr lang="en-US" dirty="0">
                          <a:solidFill>
                            <a:srgbClr val="010000"/>
                          </a:solidFill>
                        </a:rPr>
                        <a:t>The function is available for all data sources</a:t>
                      </a:r>
                    </a:p>
                  </a:txBody>
                  <a:tcPr marL="36000" marR="36000" marT="36000" marB="360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6425809"/>
      </p:ext>
    </p:extLst>
  </p:cSld>
  <p:clrMapOvr>
    <a:masterClrMapping/>
  </p:clrMapOvr>
  <p:transition>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Query Calculations and Layout Calculations</a:t>
            </a:r>
          </a:p>
        </p:txBody>
      </p:sp>
      <p:sp>
        <p:nvSpPr>
          <p:cNvPr id="4" name="Slide Number Placeholder 3"/>
          <p:cNvSpPr>
            <a:spLocks noGrp="1"/>
          </p:cNvSpPr>
          <p:nvPr>
            <p:ph type="sldNum" sz="quarter" idx="10"/>
          </p:nvPr>
        </p:nvSpPr>
        <p:spPr/>
        <p:txBody>
          <a:bodyPr/>
          <a:lstStyle/>
          <a:p>
            <a:fld id="{DA70603C-638D-4ADC-BB86-29D1E0E6A3CE}" type="slidenum">
              <a:rPr lang="en-US" smtClean="0"/>
              <a:pPr/>
              <a:t>78</a:t>
            </a:fld>
            <a:endParaRPr lang="en-US" dirty="0"/>
          </a:p>
        </p:txBody>
      </p:sp>
      <p:pic>
        <p:nvPicPr>
          <p:cNvPr id="11" name="Content Placeholder 10"/>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8938" y="1824881"/>
            <a:ext cx="4503062" cy="22070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4"/>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4629286" y="1824880"/>
            <a:ext cx="4246563" cy="2333527"/>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10"/>
          <p:cNvSpPr>
            <a:spLocks noChangeArrowheads="1"/>
          </p:cNvSpPr>
          <p:nvPr/>
        </p:nvSpPr>
        <p:spPr bwMode="auto">
          <a:xfrm>
            <a:off x="1016587" y="2031678"/>
            <a:ext cx="810108" cy="180000"/>
          </a:xfrm>
          <a:prstGeom prst="rect">
            <a:avLst/>
          </a:prstGeom>
          <a:solidFill>
            <a:srgbClr val="FFFF00">
              <a:alpha val="25098"/>
            </a:srgbClr>
          </a:solidFill>
          <a:ln w="28575" algn="ctr">
            <a:solidFill>
              <a:srgbClr val="CF2124"/>
            </a:solidFill>
            <a:miter lim="800000"/>
            <a:headEnd/>
            <a:tailEnd/>
          </a:ln>
          <a:effectLst/>
          <a:extLst/>
        </p:spPr>
        <p:txBody>
          <a:bodyPr wrap="none" lIns="91416" tIns="45708" rIns="91416" bIns="45708" anchor="ctr"/>
          <a:lstStyle/>
          <a:p>
            <a:pPr marL="0" marR="0" lvl="0" indent="0" defTabSz="914400" eaLnBrk="1" fontAlgn="auto" latinLnBrk="0" hangingPunct="1">
              <a:lnSpc>
                <a:spcPct val="100000"/>
              </a:lnSpc>
              <a:spcBef>
                <a:spcPct val="30000"/>
              </a:spcBef>
              <a:spcAft>
                <a:spcPts val="0"/>
              </a:spcAft>
              <a:buClr>
                <a:srgbClr val="4C4C4C"/>
              </a:buClr>
              <a:buSzTx/>
              <a:buFont typeface="Wingdings" pitchFamily="2" charset="2"/>
              <a:buNone/>
              <a:tabLst/>
              <a:defRPr/>
            </a:pPr>
            <a:endParaRPr kumimoji="0" lang="en-US" sz="1800" b="0" i="0" u="none" strike="noStrike" kern="0" cap="none" spc="0" normalizeH="0" baseline="0" noProof="0" dirty="0">
              <a:ln>
                <a:noFill/>
              </a:ln>
              <a:solidFill>
                <a:srgbClr val="000000"/>
              </a:solidFill>
              <a:effectLst/>
              <a:uLnTx/>
              <a:uFillTx/>
              <a:latin typeface="Tahoma" pitchFamily="34" charset="0"/>
            </a:endParaRPr>
          </a:p>
        </p:txBody>
      </p:sp>
      <p:sp>
        <p:nvSpPr>
          <p:cNvPr id="10" name="Rectangle 10"/>
          <p:cNvSpPr>
            <a:spLocks noChangeArrowheads="1"/>
          </p:cNvSpPr>
          <p:nvPr/>
        </p:nvSpPr>
        <p:spPr bwMode="auto">
          <a:xfrm>
            <a:off x="5787134" y="1824880"/>
            <a:ext cx="855095" cy="180000"/>
          </a:xfrm>
          <a:prstGeom prst="rect">
            <a:avLst/>
          </a:prstGeom>
          <a:solidFill>
            <a:srgbClr val="FFFF00">
              <a:alpha val="25098"/>
            </a:srgbClr>
          </a:solidFill>
          <a:ln w="28575" algn="ctr">
            <a:solidFill>
              <a:srgbClr val="CF2124"/>
            </a:solidFill>
            <a:miter lim="800000"/>
            <a:headEnd/>
            <a:tailEnd/>
          </a:ln>
          <a:effectLst/>
          <a:extLst/>
        </p:spPr>
        <p:txBody>
          <a:bodyPr wrap="none" lIns="91416" tIns="45708" rIns="91416" bIns="45708" anchor="ctr"/>
          <a:lstStyle/>
          <a:p>
            <a:pPr marL="0" marR="0" lvl="0" indent="0" defTabSz="914400" eaLnBrk="1" fontAlgn="auto" latinLnBrk="0" hangingPunct="1">
              <a:lnSpc>
                <a:spcPct val="100000"/>
              </a:lnSpc>
              <a:spcBef>
                <a:spcPct val="30000"/>
              </a:spcBef>
              <a:spcAft>
                <a:spcPts val="0"/>
              </a:spcAft>
              <a:buClr>
                <a:srgbClr val="4C4C4C"/>
              </a:buClr>
              <a:buSzTx/>
              <a:buFont typeface="Wingdings" pitchFamily="2" charset="2"/>
              <a:buNone/>
              <a:tabLst/>
              <a:defRPr/>
            </a:pPr>
            <a:endParaRPr kumimoji="0" lang="en-US" sz="1800" b="0" i="0" u="none" strike="noStrike" kern="0" cap="none" spc="0" normalizeH="0" baseline="0" noProof="0" dirty="0">
              <a:ln>
                <a:noFill/>
              </a:ln>
              <a:solidFill>
                <a:srgbClr val="000000"/>
              </a:solidFill>
              <a:effectLst/>
              <a:uLnTx/>
              <a:uFillTx/>
              <a:latin typeface="Tahoma" pitchFamily="34" charset="0"/>
            </a:endParaRPr>
          </a:p>
        </p:txBody>
      </p:sp>
      <p:sp>
        <p:nvSpPr>
          <p:cNvPr id="13" name="Rectangle 10"/>
          <p:cNvSpPr>
            <a:spLocks noChangeArrowheads="1"/>
          </p:cNvSpPr>
          <p:nvPr/>
        </p:nvSpPr>
        <p:spPr bwMode="auto">
          <a:xfrm>
            <a:off x="3746037" y="2301739"/>
            <a:ext cx="810108" cy="1730175"/>
          </a:xfrm>
          <a:prstGeom prst="rect">
            <a:avLst/>
          </a:prstGeom>
          <a:solidFill>
            <a:srgbClr val="FFFF00">
              <a:alpha val="25098"/>
            </a:srgbClr>
          </a:solidFill>
          <a:ln w="28575" algn="ctr">
            <a:solidFill>
              <a:srgbClr val="CF2124"/>
            </a:solidFill>
            <a:miter lim="800000"/>
            <a:headEnd/>
            <a:tailEnd/>
          </a:ln>
          <a:effectLst/>
          <a:extLst/>
        </p:spPr>
        <p:txBody>
          <a:bodyPr wrap="none" lIns="91416" tIns="45708" rIns="91416" bIns="45708" anchor="ctr"/>
          <a:lstStyle/>
          <a:p>
            <a:pPr marL="0" marR="0" lvl="0" indent="0" defTabSz="914400" eaLnBrk="1" fontAlgn="auto" latinLnBrk="0" hangingPunct="1">
              <a:lnSpc>
                <a:spcPct val="100000"/>
              </a:lnSpc>
              <a:spcBef>
                <a:spcPct val="30000"/>
              </a:spcBef>
              <a:spcAft>
                <a:spcPts val="0"/>
              </a:spcAft>
              <a:buClr>
                <a:srgbClr val="4C4C4C"/>
              </a:buClr>
              <a:buSzTx/>
              <a:buFont typeface="Wingdings" pitchFamily="2" charset="2"/>
              <a:buNone/>
              <a:tabLst/>
              <a:defRPr/>
            </a:pPr>
            <a:endParaRPr kumimoji="0" lang="en-US" sz="1800" b="0" i="0" u="none" strike="noStrike" kern="0" cap="none" spc="0" normalizeH="0" baseline="0" noProof="0" dirty="0">
              <a:ln>
                <a:noFill/>
              </a:ln>
              <a:solidFill>
                <a:srgbClr val="000000"/>
              </a:solidFill>
              <a:effectLst/>
              <a:uLnTx/>
              <a:uFillTx/>
              <a:latin typeface="Tahoma" pitchFamily="34" charset="0"/>
            </a:endParaRPr>
          </a:p>
        </p:txBody>
      </p:sp>
      <p:sp>
        <p:nvSpPr>
          <p:cNvPr id="15" name="Text Placeholder 6">
            <a:extLst>
              <a:ext uri="{FF2B5EF4-FFF2-40B4-BE49-F238E27FC236}">
                <a16:creationId xmlns:a16="http://schemas.microsoft.com/office/drawing/2014/main" id="{E889C345-C467-478A-A27D-C1111FB29A9C}"/>
              </a:ext>
            </a:extLst>
          </p:cNvPr>
          <p:cNvSpPr>
            <a:spLocks noGrp="1"/>
          </p:cNvSpPr>
          <p:nvPr>
            <p:ph type="body" idx="1"/>
          </p:nvPr>
        </p:nvSpPr>
        <p:spPr>
          <a:xfrm>
            <a:off x="252001" y="816635"/>
            <a:ext cx="4245388" cy="720000"/>
          </a:xfrm>
        </p:spPr>
        <p:txBody>
          <a:bodyPr anchor="ctr">
            <a:noAutofit/>
          </a:bodyPr>
          <a:lstStyle/>
          <a:p>
            <a:pPr algn="ctr"/>
            <a:r>
              <a:rPr lang="en-US" sz="2000" dirty="0"/>
              <a:t>Demo 1</a:t>
            </a:r>
            <a:br>
              <a:rPr lang="en-US" sz="2000" dirty="0"/>
            </a:br>
            <a:r>
              <a:rPr lang="en-US" sz="2000" dirty="0"/>
              <a:t>Add calculations to a report</a:t>
            </a:r>
          </a:p>
        </p:txBody>
      </p:sp>
      <p:sp>
        <p:nvSpPr>
          <p:cNvPr id="16" name="Text Placeholder 7">
            <a:extLst>
              <a:ext uri="{FF2B5EF4-FFF2-40B4-BE49-F238E27FC236}">
                <a16:creationId xmlns:a16="http://schemas.microsoft.com/office/drawing/2014/main" id="{0284096D-CEBB-4F92-98ED-51AAEFE2E7F4}"/>
              </a:ext>
            </a:extLst>
          </p:cNvPr>
          <p:cNvSpPr>
            <a:spLocks noGrp="1"/>
          </p:cNvSpPr>
          <p:nvPr>
            <p:ph type="body" sz="quarter" idx="3"/>
          </p:nvPr>
        </p:nvSpPr>
        <p:spPr>
          <a:xfrm>
            <a:off x="4572000" y="816635"/>
            <a:ext cx="4320000" cy="720000"/>
          </a:xfrm>
        </p:spPr>
        <p:txBody>
          <a:bodyPr vert="horz" lIns="36000" tIns="36000" rIns="36000" bIns="36000" rtlCol="0" anchor="ctr">
            <a:normAutofit/>
          </a:bodyPr>
          <a:lstStyle/>
          <a:p>
            <a:pPr algn="ctr"/>
            <a:r>
              <a:rPr lang="en-US" sz="2000" dirty="0"/>
              <a:t>Exercise 2</a:t>
            </a:r>
            <a:br>
              <a:rPr lang="en-US" sz="2000" dirty="0"/>
            </a:br>
            <a:r>
              <a:rPr lang="en-US" sz="2000" dirty="0"/>
              <a:t>Display Prompt Selections in the Title</a:t>
            </a:r>
          </a:p>
        </p:txBody>
      </p:sp>
    </p:spTree>
    <p:extLst>
      <p:ext uri="{BB962C8B-B14F-4D97-AF65-F5344CB8AC3E}">
        <p14:creationId xmlns:p14="http://schemas.microsoft.com/office/powerpoint/2010/main" val="404480126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a:t>
            </a:r>
            <a:br>
              <a:rPr lang="en-US" dirty="0"/>
            </a:br>
            <a:r>
              <a:rPr lang="en-US" dirty="0"/>
              <a:t>Use Additional Report Building Techniques</a:t>
            </a:r>
            <a:endParaRPr lang="ar-EG" dirty="0"/>
          </a:p>
        </p:txBody>
      </p:sp>
      <p:sp>
        <p:nvSpPr>
          <p:cNvPr id="3" name="Text Placeholder 2"/>
          <p:cNvSpPr>
            <a:spLocks noGrp="1"/>
          </p:cNvSpPr>
          <p:nvPr>
            <p:ph type="body" sz="quarter" idx="10"/>
          </p:nvPr>
        </p:nvSpPr>
        <p:spPr/>
        <p:txBody>
          <a:bodyPr>
            <a:normAutofit/>
          </a:bodyPr>
          <a:lstStyle/>
          <a:p>
            <a:pPr marL="0" indent="0">
              <a:buNone/>
            </a:pPr>
            <a:r>
              <a:rPr lang="fr-FR" dirty="0">
                <a:hlinkClick r:id="rId2" action="ppaction://hlinksldjump"/>
              </a:rPr>
              <a:t>TOC</a:t>
            </a:r>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11860" y="2184585"/>
            <a:ext cx="5400000" cy="900000"/>
          </a:xfrm>
          <a:effectLst>
            <a:outerShdw blurRad="50800" dist="38100" dir="18900000" algn="b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noAutofit/>
          </a:bodyPr>
          <a:lstStyle/>
          <a:p>
            <a:pPr marL="0" indent="0">
              <a:buSzPct val="100000"/>
              <a:buNone/>
            </a:pPr>
            <a:r>
              <a:rPr lang="en-US" sz="2000" b="1" dirty="0"/>
              <a:t>Business Intelligence</a:t>
            </a:r>
            <a:r>
              <a:rPr lang="en-US" sz="2000" dirty="0"/>
              <a:t>: turn </a:t>
            </a:r>
            <a:r>
              <a:rPr lang="en-US" sz="2000" dirty="0">
                <a:solidFill>
                  <a:srgbClr val="0070C0"/>
                </a:solidFill>
              </a:rPr>
              <a:t>data </a:t>
            </a:r>
            <a:r>
              <a:rPr lang="en-US" sz="2000" dirty="0"/>
              <a:t>into </a:t>
            </a:r>
            <a:r>
              <a:rPr lang="en-US" sz="2000" dirty="0">
                <a:solidFill>
                  <a:srgbClr val="0070C0"/>
                </a:solidFill>
              </a:rPr>
              <a:t>useful information </a:t>
            </a:r>
            <a:r>
              <a:rPr lang="en-US" sz="2000" dirty="0"/>
              <a:t>that you can take </a:t>
            </a:r>
            <a:r>
              <a:rPr lang="en-US" sz="2000" dirty="0">
                <a:solidFill>
                  <a:srgbClr val="0070C0"/>
                </a:solidFill>
              </a:rPr>
              <a:t>decisions</a:t>
            </a:r>
            <a:r>
              <a:rPr lang="en-US" sz="2000" dirty="0"/>
              <a:t> on;</a:t>
            </a:r>
            <a:br>
              <a:rPr lang="en-US" sz="2000" dirty="0"/>
            </a:br>
            <a:r>
              <a:rPr lang="en-US" sz="2000" dirty="0"/>
              <a:t>to </a:t>
            </a:r>
            <a:r>
              <a:rPr lang="en-US" sz="2000" dirty="0">
                <a:solidFill>
                  <a:srgbClr val="0070C0"/>
                </a:solidFill>
              </a:rPr>
              <a:t>improve</a:t>
            </a:r>
            <a:r>
              <a:rPr lang="en-US" sz="2000" dirty="0"/>
              <a:t> </a:t>
            </a:r>
            <a:r>
              <a:rPr lang="en-US" sz="2000" dirty="0">
                <a:solidFill>
                  <a:srgbClr val="00B050"/>
                </a:solidFill>
              </a:rPr>
              <a:t>performance</a:t>
            </a:r>
          </a:p>
        </p:txBody>
      </p:sp>
      <p:sp>
        <p:nvSpPr>
          <p:cNvPr id="3" name="Title 2"/>
          <p:cNvSpPr>
            <a:spLocks noGrp="1"/>
          </p:cNvSpPr>
          <p:nvPr>
            <p:ph type="title"/>
          </p:nvPr>
        </p:nvSpPr>
        <p:spPr/>
        <p:txBody>
          <a:bodyPr/>
          <a:lstStyle/>
          <a:p>
            <a:r>
              <a:rPr lang="en-US" dirty="0"/>
              <a:t>Analytics for Performance Management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8</a:t>
            </a:fld>
            <a:endParaRPr lang="en-US" dirty="0"/>
          </a:p>
        </p:txBody>
      </p:sp>
      <p:pic>
        <p:nvPicPr>
          <p:cNvPr id="1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6995" y="3201680"/>
            <a:ext cx="4271502" cy="1941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Diagram 8"/>
          <p:cNvGraphicFramePr/>
          <p:nvPr>
            <p:extLst/>
          </p:nvPr>
        </p:nvGraphicFramePr>
        <p:xfrm>
          <a:off x="197987" y="231490"/>
          <a:ext cx="8873913" cy="1836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ontent Placeholder 1"/>
          <p:cNvSpPr txBox="1">
            <a:spLocks/>
          </p:cNvSpPr>
          <p:nvPr/>
        </p:nvSpPr>
        <p:spPr>
          <a:xfrm>
            <a:off x="0" y="3066805"/>
            <a:ext cx="4932039" cy="1935355"/>
          </a:xfrm>
          <a:prstGeom prst="rect">
            <a:avLst/>
          </a:prstGeom>
        </p:spPr>
        <p:txBody>
          <a:bodyPr vert="horz" lIns="72000" tIns="36000" rIns="72000" bIns="36000" rtlCol="0">
            <a:normAutofit/>
          </a:bodyPr>
          <a:lstStyle>
            <a:lvl1pPr marL="173038" indent="-173038" algn="l" rtl="0" fontAlgn="base">
              <a:spcBef>
                <a:spcPct val="50000"/>
              </a:spcBef>
              <a:spcAft>
                <a:spcPct val="0"/>
              </a:spcAft>
              <a:buClrTx/>
              <a:buSzPct val="90000"/>
              <a:buFont typeface="Wingdings" pitchFamily="2" charset="2"/>
              <a:buChar char="§"/>
              <a:defRPr sz="1600">
                <a:solidFill>
                  <a:srgbClr val="010000"/>
                </a:solidFill>
                <a:latin typeface="Arial" pitchFamily="34" charset="0"/>
                <a:ea typeface="+mn-ea"/>
                <a:cs typeface="Arial" pitchFamily="34" charset="0"/>
              </a:defRPr>
            </a:lvl1pPr>
            <a:lvl2pPr marL="509588" indent="-163513" algn="l" rtl="0" fontAlgn="base">
              <a:spcBef>
                <a:spcPct val="0"/>
              </a:spcBef>
              <a:spcAft>
                <a:spcPct val="0"/>
              </a:spcAft>
              <a:buClrTx/>
              <a:buSzPct val="90000"/>
              <a:buFont typeface="Arial" charset="0"/>
              <a:buChar char="–"/>
              <a:defRPr sz="1600">
                <a:solidFill>
                  <a:srgbClr val="010000"/>
                </a:solidFill>
                <a:latin typeface="Arial" pitchFamily="34" charset="0"/>
                <a:cs typeface="Arial" pitchFamily="34" charset="0"/>
              </a:defRPr>
            </a:lvl2pPr>
            <a:lvl3pPr marL="855663" indent="-173038" algn="l" rtl="0" fontAlgn="base">
              <a:spcBef>
                <a:spcPct val="0"/>
              </a:spcBef>
              <a:spcAft>
                <a:spcPct val="0"/>
              </a:spcAft>
              <a:buClrTx/>
              <a:buSzPct val="90000"/>
              <a:buFont typeface="Wingdings" pitchFamily="2" charset="2"/>
              <a:buChar char="§"/>
              <a:defRPr sz="1600">
                <a:solidFill>
                  <a:srgbClr val="010000"/>
                </a:solidFill>
                <a:latin typeface="Arial" pitchFamily="34" charset="0"/>
                <a:cs typeface="Arial" pitchFamily="34" charset="0"/>
              </a:defRPr>
            </a:lvl3pPr>
            <a:lvl4pPr marL="1203325" indent="-173038" algn="l" rtl="0" fontAlgn="base">
              <a:spcBef>
                <a:spcPct val="20000"/>
              </a:spcBef>
              <a:spcAft>
                <a:spcPct val="0"/>
              </a:spcAft>
              <a:buClrTx/>
              <a:defRPr lang="en-US" sz="1600" dirty="0" smtClean="0">
                <a:solidFill>
                  <a:srgbClr val="010000"/>
                </a:solidFill>
                <a:latin typeface="Arial" charset="0"/>
              </a:defRPr>
            </a:lvl4pPr>
            <a:lvl5pPr marL="1539875" indent="-163513" algn="l" rtl="0" fontAlgn="base">
              <a:spcBef>
                <a:spcPct val="20000"/>
              </a:spcBef>
              <a:spcAft>
                <a:spcPct val="0"/>
              </a:spcAft>
              <a:buClrTx/>
              <a:buChar char="»"/>
              <a:defRPr lang="en-US" sz="1600" dirty="0">
                <a:solidFill>
                  <a:srgbClr val="01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a:lnSpc>
                <a:spcPct val="150000"/>
              </a:lnSpc>
            </a:pPr>
            <a:r>
              <a:rPr lang="en-US" sz="2400" kern="0" dirty="0">
                <a:solidFill>
                  <a:srgbClr val="000000"/>
                </a:solidFill>
              </a:rPr>
              <a:t>Areas to </a:t>
            </a:r>
            <a:r>
              <a:rPr lang="en-US" sz="2400" kern="0" dirty="0">
                <a:solidFill>
                  <a:srgbClr val="0070C0"/>
                </a:solidFill>
              </a:rPr>
              <a:t>improve</a:t>
            </a:r>
            <a:r>
              <a:rPr lang="en-US" sz="2400" kern="0" dirty="0">
                <a:solidFill>
                  <a:srgbClr val="000000"/>
                </a:solidFill>
              </a:rPr>
              <a:t>?</a:t>
            </a:r>
          </a:p>
          <a:p>
            <a:pPr lvl="1"/>
            <a:r>
              <a:rPr lang="en-US" sz="2000" dirty="0"/>
              <a:t>Acquire, grow, and retain </a:t>
            </a:r>
            <a:r>
              <a:rPr lang="en-US" sz="2000" dirty="0">
                <a:solidFill>
                  <a:srgbClr val="00B050"/>
                </a:solidFill>
              </a:rPr>
              <a:t>customers</a:t>
            </a:r>
          </a:p>
          <a:p>
            <a:pPr lvl="1"/>
            <a:r>
              <a:rPr lang="en-US" sz="2000" dirty="0"/>
              <a:t>Minimize/manage </a:t>
            </a:r>
            <a:r>
              <a:rPr lang="en-US" sz="2000" dirty="0">
                <a:solidFill>
                  <a:srgbClr val="F04E37"/>
                </a:solidFill>
              </a:rPr>
              <a:t>risk</a:t>
            </a:r>
          </a:p>
          <a:p>
            <a:pPr lvl="1"/>
            <a:r>
              <a:rPr lang="en-US" sz="2000" dirty="0"/>
              <a:t>Optimize </a:t>
            </a:r>
            <a:r>
              <a:rPr lang="en-US" sz="2000" dirty="0">
                <a:solidFill>
                  <a:srgbClr val="0070C0"/>
                </a:solidFill>
              </a:rPr>
              <a:t>operations</a:t>
            </a:r>
            <a:r>
              <a:rPr lang="en-US" sz="2000" dirty="0"/>
              <a:t> and reduce </a:t>
            </a:r>
            <a:r>
              <a:rPr lang="en-US" sz="2000" dirty="0">
                <a:solidFill>
                  <a:srgbClr val="F04E37"/>
                </a:solidFill>
              </a:rPr>
              <a:t>fraud</a:t>
            </a:r>
          </a:p>
          <a:p>
            <a:pPr lvl="1"/>
            <a:r>
              <a:rPr lang="en-US" sz="2000" dirty="0"/>
              <a:t>Transform </a:t>
            </a:r>
            <a:r>
              <a:rPr lang="en-US" sz="2000" dirty="0">
                <a:solidFill>
                  <a:srgbClr val="0070C0"/>
                </a:solidFill>
              </a:rPr>
              <a:t>financial processes</a:t>
            </a:r>
          </a:p>
        </p:txBody>
      </p:sp>
      <p:pic>
        <p:nvPicPr>
          <p:cNvPr id="16" name="Piles of Papers"/>
          <p:cNvPicPr>
            <a:picLocks noChangeAspect="1"/>
          </p:cNvPicPr>
          <p:nvPr/>
        </p:nvPicPr>
        <p:blipFill rotWithShape="1">
          <a:blip r:embed="rId9" cstate="print">
            <a:extLst>
              <a:ext uri="{28A0092B-C50C-407E-A947-70E740481C1C}">
                <a14:useLocalDpi xmlns:a14="http://schemas.microsoft.com/office/drawing/2010/main" val="0"/>
              </a:ext>
            </a:extLst>
          </a:blip>
          <a:srcRect l="8815" t="15798" r="10521" b="10481"/>
          <a:stretch/>
        </p:blipFill>
        <p:spPr>
          <a:xfrm>
            <a:off x="206821" y="1280758"/>
            <a:ext cx="2661722" cy="1620180"/>
          </a:xfrm>
          <a:prstGeom prst="rect">
            <a:avLst/>
          </a:prstGeom>
          <a:effectLst>
            <a:softEdge rad="25400"/>
          </a:effectLst>
        </p:spPr>
      </p:pic>
    </p:spTree>
    <p:extLst>
      <p:ext uri="{BB962C8B-B14F-4D97-AF65-F5344CB8AC3E}">
        <p14:creationId xmlns:p14="http://schemas.microsoft.com/office/powerpoint/2010/main" val="17364239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fade">
                                      <p:cBhvr>
                                        <p:cTn id="15" dur="1000"/>
                                        <p:tgtEl>
                                          <p:spTgt spid="5">
                                            <p:bg/>
                                          </p:spTgt>
                                        </p:tgtEl>
                                      </p:cBhvr>
                                    </p:animEffect>
                                    <p:anim calcmode="lin" valueType="num">
                                      <p:cBhvr>
                                        <p:cTn id="16" dur="1000" fill="hold"/>
                                        <p:tgtEl>
                                          <p:spTgt spid="5">
                                            <p:bg/>
                                          </p:spTgt>
                                        </p:tgtEl>
                                        <p:attrNameLst>
                                          <p:attrName>ppt_x</p:attrName>
                                        </p:attrNameLst>
                                      </p:cBhvr>
                                      <p:tavLst>
                                        <p:tav tm="0">
                                          <p:val>
                                            <p:strVal val="#ppt_x"/>
                                          </p:val>
                                        </p:tav>
                                        <p:tav tm="100000">
                                          <p:val>
                                            <p:strVal val="#ppt_x"/>
                                          </p:val>
                                        </p:tav>
                                      </p:tavLst>
                                    </p:anim>
                                    <p:anim calcmode="lin" valueType="num">
                                      <p:cBhvr>
                                        <p:cTn id="17" dur="1000" fill="hold"/>
                                        <p:tgtEl>
                                          <p:spTgt spid="5">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Graphic spid="9" grpId="0">
        <p:bldAsOne/>
      </p:bldGraphic>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Set properties at highest level (</a:t>
            </a:r>
            <a:r>
              <a:rPr lang="en-US" sz="2000" i="1" dirty="0"/>
              <a:t>property inheritance</a:t>
            </a:r>
            <a:r>
              <a:rPr lang="en-US" sz="2000" dirty="0"/>
              <a:t>)</a:t>
            </a:r>
          </a:p>
          <a:p>
            <a:r>
              <a:rPr lang="en-US" sz="2000" dirty="0"/>
              <a:t>Avoid fixed-size objects</a:t>
            </a:r>
          </a:p>
          <a:p>
            <a:r>
              <a:rPr lang="en-US" sz="2000" dirty="0"/>
              <a:t>Use headers and footers to repeat on each page</a:t>
            </a:r>
          </a:p>
          <a:p>
            <a:r>
              <a:rPr lang="en-US" sz="2000" dirty="0"/>
              <a:t>Use Padding, Margin, and Blocks for spacing</a:t>
            </a:r>
          </a:p>
          <a:p>
            <a:r>
              <a:rPr lang="en-US" sz="2000" dirty="0"/>
              <a:t>Use a Table to organize objects</a:t>
            </a:r>
          </a:p>
          <a:p>
            <a:r>
              <a:rPr lang="en-US" sz="2000" dirty="0"/>
              <a:t>Sections (vs. headers)</a:t>
            </a:r>
          </a:p>
        </p:txBody>
      </p:sp>
      <p:sp>
        <p:nvSpPr>
          <p:cNvPr id="3" name="Title 2"/>
          <p:cNvSpPr>
            <a:spLocks noGrp="1"/>
          </p:cNvSpPr>
          <p:nvPr>
            <p:ph type="title"/>
          </p:nvPr>
        </p:nvSpPr>
        <p:spPr/>
        <p:txBody>
          <a:bodyPr/>
          <a:lstStyle/>
          <a:p>
            <a:r>
              <a:rPr lang="en-US" dirty="0"/>
              <a:t>Enhance report design with report objects</a:t>
            </a:r>
          </a:p>
        </p:txBody>
      </p:sp>
      <p:sp>
        <p:nvSpPr>
          <p:cNvPr id="4" name="Slide Number Placeholder 3"/>
          <p:cNvSpPr>
            <a:spLocks noGrp="1"/>
          </p:cNvSpPr>
          <p:nvPr>
            <p:ph type="sldNum" sz="quarter" idx="4"/>
          </p:nvPr>
        </p:nvSpPr>
        <p:spPr/>
        <p:txBody>
          <a:bodyPr/>
          <a:lstStyle/>
          <a:p>
            <a:fld id="{DA70603C-638D-4ADC-BB86-29D1E0E6A3CE}" type="slidenum">
              <a:rPr lang="en-US" smtClean="0"/>
              <a:pPr/>
              <a:t>80</a:t>
            </a:fld>
            <a:endParaRPr lang="en-US" dirty="0"/>
          </a:p>
        </p:txBody>
      </p:sp>
      <p:grpSp>
        <p:nvGrpSpPr>
          <p:cNvPr id="9" name="Group 8"/>
          <p:cNvGrpSpPr/>
          <p:nvPr/>
        </p:nvGrpSpPr>
        <p:grpSpPr>
          <a:xfrm>
            <a:off x="5896810" y="1671678"/>
            <a:ext cx="3175789" cy="3391434"/>
            <a:chOff x="5896810" y="1671678"/>
            <a:chExt cx="3175789" cy="3391434"/>
          </a:xfrm>
        </p:grpSpPr>
        <p:pic>
          <p:nvPicPr>
            <p:cNvPr id="5" name="Picture 3"/>
            <p:cNvPicPr>
              <a:picLocks noChangeAspect="1" noChangeArrowheads="1"/>
            </p:cNvPicPr>
            <p:nvPr/>
          </p:nvPicPr>
          <p:blipFill>
            <a:blip r:embed="rId2" cstate="print"/>
            <a:srcRect/>
            <a:stretch>
              <a:fillRect/>
            </a:stretch>
          </p:blipFill>
          <p:spPr bwMode="auto">
            <a:xfrm>
              <a:off x="5896810" y="2031678"/>
              <a:ext cx="3175789" cy="3031434"/>
            </a:xfrm>
            <a:prstGeom prst="rect">
              <a:avLst/>
            </a:prstGeom>
            <a:noFill/>
            <a:ln w="9525">
              <a:noFill/>
              <a:miter lim="800000"/>
              <a:headEnd/>
              <a:tailEnd/>
            </a:ln>
          </p:spPr>
        </p:pic>
        <p:sp>
          <p:nvSpPr>
            <p:cNvPr id="6" name="Content Placeholder 1"/>
            <p:cNvSpPr txBox="1">
              <a:spLocks/>
            </p:cNvSpPr>
            <p:nvPr/>
          </p:nvSpPr>
          <p:spPr>
            <a:xfrm>
              <a:off x="6764704" y="1671678"/>
              <a:ext cx="1440000" cy="360000"/>
            </a:xfrm>
            <a:prstGeom prst="rect">
              <a:avLst/>
            </a:prstGeom>
          </p:spPr>
          <p:txBody>
            <a:bodyPr vert="horz" lIns="36000" tIns="36000" rIns="36000" bIns="36000" rtlCol="0">
              <a:noAutofit/>
            </a:bodyPr>
            <a:lstStyle>
              <a:lvl1pPr marL="173038" indent="-173038" algn="l" rtl="0" fontAlgn="base">
                <a:spcBef>
                  <a:spcPct val="50000"/>
                </a:spcBef>
                <a:spcAft>
                  <a:spcPct val="0"/>
                </a:spcAft>
                <a:buClrTx/>
                <a:buSzPct val="100000"/>
                <a:buFont typeface="Wingdings" pitchFamily="2" charset="2"/>
                <a:buChar char="§"/>
                <a:defRPr sz="1600">
                  <a:solidFill>
                    <a:srgbClr val="010000"/>
                  </a:solidFill>
                  <a:latin typeface="Arial" pitchFamily="34" charset="0"/>
                  <a:ea typeface="+mn-ea"/>
                  <a:cs typeface="Arial" pitchFamily="34" charset="0"/>
                </a:defRPr>
              </a:lvl1pPr>
              <a:lvl2pPr marL="509588" indent="-163513" algn="l" rtl="0" fontAlgn="base">
                <a:spcBef>
                  <a:spcPct val="0"/>
                </a:spcBef>
                <a:spcAft>
                  <a:spcPct val="0"/>
                </a:spcAft>
                <a:buClrTx/>
                <a:buSzPct val="100000"/>
                <a:buFont typeface="Arial" charset="0"/>
                <a:buChar char="–"/>
                <a:defRPr sz="1600">
                  <a:solidFill>
                    <a:srgbClr val="010000"/>
                  </a:solidFill>
                  <a:latin typeface="Arial" pitchFamily="34" charset="0"/>
                  <a:cs typeface="Arial" pitchFamily="34" charset="0"/>
                </a:defRPr>
              </a:lvl2pPr>
              <a:lvl3pPr marL="855663" indent="-173038" algn="l" rtl="0" fontAlgn="base">
                <a:spcBef>
                  <a:spcPct val="0"/>
                </a:spcBef>
                <a:spcAft>
                  <a:spcPct val="0"/>
                </a:spcAft>
                <a:buClrTx/>
                <a:buSzPct val="100000"/>
                <a:buFont typeface="Wingdings" pitchFamily="2" charset="2"/>
                <a:buChar char="§"/>
                <a:defRPr sz="1600">
                  <a:solidFill>
                    <a:srgbClr val="010000"/>
                  </a:solidFill>
                  <a:latin typeface="Arial" pitchFamily="34" charset="0"/>
                  <a:cs typeface="Arial" pitchFamily="34" charset="0"/>
                </a:defRPr>
              </a:lvl3pPr>
              <a:lvl4pPr marL="1203325" indent="-173038" algn="l" rtl="0" fontAlgn="base">
                <a:spcBef>
                  <a:spcPct val="20000"/>
                </a:spcBef>
                <a:spcAft>
                  <a:spcPct val="0"/>
                </a:spcAft>
                <a:buClrTx/>
                <a:buFont typeface="Wingdings" pitchFamily="2" charset="2"/>
                <a:buChar char="§"/>
                <a:defRPr sz="1600">
                  <a:solidFill>
                    <a:srgbClr val="010000"/>
                  </a:solidFill>
                  <a:latin typeface="Arial" charset="0"/>
                </a:defRPr>
              </a:lvl4pPr>
              <a:lvl5pPr marL="1539875" indent="-163513" algn="l" rtl="0" fontAlgn="base">
                <a:spcBef>
                  <a:spcPct val="20000"/>
                </a:spcBef>
                <a:spcAft>
                  <a:spcPct val="0"/>
                </a:spcAft>
                <a:buClrTx/>
                <a:buFont typeface="Arial" pitchFamily="34" charset="0"/>
                <a:buChar char="•"/>
                <a:defRPr sz="1600">
                  <a:solidFill>
                    <a:srgbClr val="010000"/>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buFont typeface="Wingdings" pitchFamily="2" charset="2"/>
                <a:buNone/>
              </a:pPr>
              <a:r>
                <a:rPr lang="en-US" sz="2000" b="1" kern="0" dirty="0">
                  <a:solidFill>
                    <a:srgbClr val="0070C0"/>
                  </a:solidFill>
                </a:rPr>
                <a:t>Box Model</a:t>
              </a:r>
            </a:p>
          </p:txBody>
        </p:sp>
      </p:grpSp>
    </p:spTree>
    <p:extLst>
      <p:ext uri="{BB962C8B-B14F-4D97-AF65-F5344CB8AC3E}">
        <p14:creationId xmlns:p14="http://schemas.microsoft.com/office/powerpoint/2010/main" val="36099968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childTnLst>
                                </p:cTn>
                              </p:par>
                            </p:childTnLst>
                          </p:cTn>
                        </p:par>
                        <p:par>
                          <p:cTn id="23" fill="hold">
                            <p:stCondLst>
                              <p:cond delay="1000"/>
                            </p:stCondLst>
                            <p:childTnLst>
                              <p:par>
                                <p:cTn id="24" presetID="31"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fltVal val="0"/>
                                          </p:val>
                                        </p:tav>
                                        <p:tav tm="100000">
                                          <p:val>
                                            <p:strVal val="#ppt_w"/>
                                          </p:val>
                                        </p:tav>
                                      </p:tavLst>
                                    </p:anim>
                                    <p:anim calcmode="lin" valueType="num">
                                      <p:cBhvr>
                                        <p:cTn id="27" dur="1000" fill="hold"/>
                                        <p:tgtEl>
                                          <p:spTgt spid="9"/>
                                        </p:tgtEl>
                                        <p:attrNameLst>
                                          <p:attrName>ppt_h</p:attrName>
                                        </p:attrNameLst>
                                      </p:cBhvr>
                                      <p:tavLst>
                                        <p:tav tm="0">
                                          <p:val>
                                            <p:fltVal val="0"/>
                                          </p:val>
                                        </p:tav>
                                        <p:tav tm="100000">
                                          <p:val>
                                            <p:strVal val="#ppt_h"/>
                                          </p:val>
                                        </p:tav>
                                      </p:tavLst>
                                    </p:anim>
                                    <p:anim calcmode="lin" valueType="num">
                                      <p:cBhvr>
                                        <p:cTn id="28" dur="1000" fill="hold"/>
                                        <p:tgtEl>
                                          <p:spTgt spid="9"/>
                                        </p:tgtEl>
                                        <p:attrNameLst>
                                          <p:attrName>style.rotation</p:attrName>
                                        </p:attrNameLst>
                                      </p:cBhvr>
                                      <p:tavLst>
                                        <p:tav tm="0">
                                          <p:val>
                                            <p:fltVal val="90"/>
                                          </p:val>
                                        </p:tav>
                                        <p:tav tm="100000">
                                          <p:val>
                                            <p:fltVal val="0"/>
                                          </p:val>
                                        </p:tav>
                                      </p:tavLst>
                                    </p:anim>
                                    <p:animEffect transition="in" filter="fade">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10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Reuse Objects/Layout</a:t>
            </a:r>
          </a:p>
        </p:txBody>
      </p:sp>
      <p:sp>
        <p:nvSpPr>
          <p:cNvPr id="2" name="Content Placeholder 1"/>
          <p:cNvSpPr>
            <a:spLocks noGrp="1"/>
          </p:cNvSpPr>
          <p:nvPr>
            <p:ph sz="half" idx="1"/>
          </p:nvPr>
        </p:nvSpPr>
        <p:spPr/>
        <p:txBody>
          <a:bodyPr>
            <a:normAutofit/>
          </a:bodyPr>
          <a:lstStyle/>
          <a:p>
            <a:r>
              <a:rPr lang="en-US" sz="2000" dirty="0"/>
              <a:t>Layout Component Reference</a:t>
            </a:r>
          </a:p>
          <a:p>
            <a:pPr lvl="1"/>
            <a:r>
              <a:rPr lang="en-US" sz="2000" dirty="0"/>
              <a:t>Overrides</a:t>
            </a:r>
          </a:p>
          <a:p>
            <a:pPr lvl="1"/>
            <a:r>
              <a:rPr lang="en-US" sz="2000" dirty="0"/>
              <a:t>Embed: </a:t>
            </a:r>
            <a:r>
              <a:rPr lang="en-US" sz="2000" u="sng" dirty="0"/>
              <a:t>Reference</a:t>
            </a:r>
            <a:r>
              <a:rPr lang="en-US" sz="2000" dirty="0"/>
              <a:t> / Copy</a:t>
            </a:r>
          </a:p>
        </p:txBody>
      </p:sp>
      <p:sp>
        <p:nvSpPr>
          <p:cNvPr id="6" name="Content Placeholder 5"/>
          <p:cNvSpPr>
            <a:spLocks noGrp="1"/>
          </p:cNvSpPr>
          <p:nvPr>
            <p:ph sz="half" idx="2"/>
          </p:nvPr>
        </p:nvSpPr>
        <p:spPr/>
        <p:txBody>
          <a:bodyPr/>
          <a:lstStyle/>
          <a:p>
            <a:r>
              <a:rPr lang="en-US" sz="2400" dirty="0"/>
              <a:t>Report templates</a:t>
            </a:r>
          </a:p>
          <a:p>
            <a:pPr lvl="1"/>
            <a:r>
              <a:rPr lang="en-US" sz="2400" dirty="0"/>
              <a:t>Convert report to template</a:t>
            </a:r>
          </a:p>
        </p:txBody>
      </p:sp>
      <p:sp>
        <p:nvSpPr>
          <p:cNvPr id="4" name="Slide Number Placeholder 3"/>
          <p:cNvSpPr>
            <a:spLocks noGrp="1"/>
          </p:cNvSpPr>
          <p:nvPr>
            <p:ph type="sldNum" sz="quarter" idx="10"/>
          </p:nvPr>
        </p:nvSpPr>
        <p:spPr/>
        <p:txBody>
          <a:bodyPr/>
          <a:lstStyle/>
          <a:p>
            <a:fld id="{DA70603C-638D-4ADC-BB86-29D1E0E6A3CE}" type="slidenum">
              <a:rPr lang="en-US" smtClean="0"/>
              <a:pPr/>
              <a:t>81</a:t>
            </a:fld>
            <a:endParaRPr lang="en-US" dirty="0"/>
          </a:p>
        </p:txBody>
      </p:sp>
      <p:pic>
        <p:nvPicPr>
          <p:cNvPr id="5" name="Picture 4"/>
          <p:cNvPicPr>
            <a:picLocks noChangeAspect="1"/>
          </p:cNvPicPr>
          <p:nvPr/>
        </p:nvPicPr>
        <p:blipFill>
          <a:blip r:embed="rId3" cstate="print"/>
          <a:stretch>
            <a:fillRect/>
          </a:stretch>
        </p:blipFill>
        <p:spPr>
          <a:xfrm>
            <a:off x="990673" y="1694753"/>
            <a:ext cx="2842655" cy="344874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925" y="2058025"/>
            <a:ext cx="3746150" cy="2722202"/>
          </a:xfrm>
          <a:prstGeom prst="rect">
            <a:avLst/>
          </a:prstGeom>
        </p:spPr>
      </p:pic>
    </p:spTree>
    <p:extLst>
      <p:ext uri="{BB962C8B-B14F-4D97-AF65-F5344CB8AC3E}">
        <p14:creationId xmlns:p14="http://schemas.microsoft.com/office/powerpoint/2010/main" val="74257241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160" dirty="0"/>
              <a:t>Hide the whole </a:t>
            </a:r>
            <a:r>
              <a:rPr lang="en-US" sz="2160" dirty="0">
                <a:solidFill>
                  <a:srgbClr val="FF0000"/>
                </a:solidFill>
              </a:rPr>
              <a:t>page</a:t>
            </a:r>
            <a:r>
              <a:rPr lang="en-US" sz="2160" dirty="0"/>
              <a:t> if </a:t>
            </a:r>
            <a:r>
              <a:rPr lang="en-US" sz="2160" dirty="0">
                <a:solidFill>
                  <a:srgbClr val="FF0000"/>
                </a:solidFill>
              </a:rPr>
              <a:t>all</a:t>
            </a:r>
            <a:r>
              <a:rPr lang="en-US" sz="2160" dirty="0"/>
              <a:t> data</a:t>
            </a:r>
            <a:br>
              <a:rPr lang="en-US" sz="2160" dirty="0"/>
            </a:br>
            <a:r>
              <a:rPr lang="en-US" sz="2160" dirty="0"/>
              <a:t>containers are empty</a:t>
            </a:r>
          </a:p>
          <a:p>
            <a:pPr lvl="1"/>
            <a:r>
              <a:rPr lang="en-US" sz="2160" dirty="0"/>
              <a:t>Render Page when Empty: Yes / No</a:t>
            </a:r>
          </a:p>
          <a:p>
            <a:r>
              <a:rPr lang="en-US" sz="2160" dirty="0"/>
              <a:t>Replace empty </a:t>
            </a:r>
            <a:r>
              <a:rPr lang="en-US" sz="2160" dirty="0">
                <a:solidFill>
                  <a:srgbClr val="FF0000"/>
                </a:solidFill>
              </a:rPr>
              <a:t>data container</a:t>
            </a:r>
          </a:p>
          <a:p>
            <a:pPr lvl="1"/>
            <a:r>
              <a:rPr lang="en-US" sz="2160" dirty="0"/>
              <a:t>No Data Contents</a:t>
            </a:r>
          </a:p>
          <a:p>
            <a:pPr lvl="2"/>
            <a:r>
              <a:rPr lang="en-US" sz="2160" dirty="0"/>
              <a:t>Don’t display</a:t>
            </a:r>
          </a:p>
          <a:p>
            <a:pPr lvl="2"/>
            <a:r>
              <a:rPr lang="en-US" sz="2160" dirty="0"/>
              <a:t>Specified text</a:t>
            </a:r>
          </a:p>
          <a:p>
            <a:pPr lvl="2"/>
            <a:r>
              <a:rPr lang="en-US" sz="2160" dirty="0"/>
              <a:t>Content specified</a:t>
            </a:r>
            <a:br>
              <a:rPr lang="en-US" sz="2160" dirty="0"/>
            </a:br>
            <a:r>
              <a:rPr lang="en-US" sz="2160" dirty="0"/>
              <a:t>in the No data tab</a:t>
            </a:r>
          </a:p>
          <a:p>
            <a:r>
              <a:rPr lang="en-US" sz="2160" dirty="0"/>
              <a:t>Exercise 3: page 314</a:t>
            </a:r>
          </a:p>
        </p:txBody>
      </p:sp>
      <p:sp>
        <p:nvSpPr>
          <p:cNvPr id="3" name="Title 2"/>
          <p:cNvSpPr>
            <a:spLocks noGrp="1"/>
          </p:cNvSpPr>
          <p:nvPr>
            <p:ph type="title"/>
          </p:nvPr>
        </p:nvSpPr>
        <p:spPr/>
        <p:txBody>
          <a:bodyPr/>
          <a:lstStyle/>
          <a:p>
            <a:r>
              <a:rPr lang="en-US" dirty="0"/>
              <a:t>Handle Reports with No Data Available</a:t>
            </a:r>
          </a:p>
        </p:txBody>
      </p:sp>
      <p:sp>
        <p:nvSpPr>
          <p:cNvPr id="4" name="Slide Number Placeholder 3"/>
          <p:cNvSpPr>
            <a:spLocks noGrp="1"/>
          </p:cNvSpPr>
          <p:nvPr>
            <p:ph type="sldNum" sz="quarter" idx="4"/>
          </p:nvPr>
        </p:nvSpPr>
        <p:spPr/>
        <p:txBody>
          <a:bodyPr/>
          <a:lstStyle/>
          <a:p>
            <a:fld id="{DA70603C-638D-4ADC-BB86-29D1E0E6A3CE}" type="slidenum">
              <a:rPr lang="en-US" smtClean="0"/>
              <a:pPr/>
              <a:t>82</a:t>
            </a:fld>
            <a:endParaRPr lang="en-US" dirty="0"/>
          </a:p>
        </p:txBody>
      </p:sp>
      <p:pic>
        <p:nvPicPr>
          <p:cNvPr id="8" name="Picture 7"/>
          <p:cNvPicPr>
            <a:picLocks noChangeAspect="1"/>
          </p:cNvPicPr>
          <p:nvPr/>
        </p:nvPicPr>
        <p:blipFill>
          <a:blip r:embed="rId3" cstate="print"/>
          <a:stretch>
            <a:fillRect/>
          </a:stretch>
        </p:blipFill>
        <p:spPr>
          <a:xfrm>
            <a:off x="3789059" y="2640019"/>
            <a:ext cx="4583742" cy="2401881"/>
          </a:xfrm>
          <a:prstGeom prst="rect">
            <a:avLst/>
          </a:prstGeom>
        </p:spPr>
      </p:pic>
      <p:pic>
        <p:nvPicPr>
          <p:cNvPr id="6" name="Picture 5">
            <a:extLst>
              <a:ext uri="{FF2B5EF4-FFF2-40B4-BE49-F238E27FC236}">
                <a16:creationId xmlns:a16="http://schemas.microsoft.com/office/drawing/2014/main" id="{5D30626A-7966-4BFB-9FD1-F601640441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110" y="627533"/>
            <a:ext cx="3084186" cy="1922029"/>
          </a:xfrm>
          <a:prstGeom prst="rect">
            <a:avLst/>
          </a:prstGeom>
        </p:spPr>
      </p:pic>
    </p:spTree>
    <p:extLst>
      <p:ext uri="{BB962C8B-B14F-4D97-AF65-F5344CB8AC3E}">
        <p14:creationId xmlns:p14="http://schemas.microsoft.com/office/powerpoint/2010/main" val="112517760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10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10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1000"/>
                                        <p:tgtEl>
                                          <p:spTgt spid="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ClrTx/>
              <a:buSzPct val="100000"/>
            </a:pPr>
            <a:r>
              <a:rPr lang="en-US" sz="2000" dirty="0"/>
              <a:t>List products that have closing inventory values ≤ a number that is specified by the user in a text box on a previous page.</a:t>
            </a:r>
          </a:p>
          <a:p>
            <a:pPr>
              <a:buClrTx/>
              <a:buSzPct val="100000"/>
            </a:pPr>
            <a:r>
              <a:rPr lang="en-US" sz="2000" dirty="0"/>
              <a:t>If no products are found, then list bottom 10 products in closing inventory.</a:t>
            </a:r>
          </a:p>
          <a:p>
            <a:r>
              <a:rPr lang="en-US" sz="2000" dirty="0"/>
              <a:t>Sort by closing inventory ascending</a:t>
            </a:r>
          </a:p>
          <a:p>
            <a:pPr>
              <a:buClrTx/>
              <a:buSzPct val="100000"/>
            </a:pPr>
            <a:r>
              <a:rPr lang="en-US" sz="2000" dirty="0"/>
              <a:t>Global filter: Year: 2013</a:t>
            </a:r>
          </a:p>
          <a:p>
            <a:pPr>
              <a:buClrTx/>
              <a:buSzPct val="100000"/>
            </a:pPr>
            <a:r>
              <a:rPr lang="en-US" sz="2000" dirty="0">
                <a:solidFill>
                  <a:srgbClr val="0070C0"/>
                </a:solidFill>
              </a:rPr>
              <a:t>Hints</a:t>
            </a:r>
          </a:p>
          <a:p>
            <a:pPr lvl="1">
              <a:buClrTx/>
              <a:buSzPct val="100000"/>
            </a:pPr>
            <a:r>
              <a:rPr lang="en-US" sz="2000" dirty="0">
                <a:ea typeface="+mn-ea"/>
              </a:rPr>
              <a:t>Package: GO data warehouse (query)</a:t>
            </a:r>
          </a:p>
          <a:p>
            <a:pPr lvl="1"/>
            <a:r>
              <a:rPr lang="en-US" sz="2000" dirty="0">
                <a:ea typeface="+mn-ea"/>
              </a:rPr>
              <a:t>Namespace: Sales and Marketing (query) &gt; </a:t>
            </a:r>
            <a:br>
              <a:rPr lang="en-US" sz="2000" dirty="0">
                <a:ea typeface="+mn-ea"/>
              </a:rPr>
            </a:br>
            <a:r>
              <a:rPr lang="en-US" sz="2000" dirty="0">
                <a:ea typeface="+mn-ea"/>
              </a:rPr>
              <a:t>Inventory (query)</a:t>
            </a:r>
          </a:p>
        </p:txBody>
      </p:sp>
      <p:sp>
        <p:nvSpPr>
          <p:cNvPr id="3" name="Title 2"/>
          <p:cNvSpPr>
            <a:spLocks noGrp="1"/>
          </p:cNvSpPr>
          <p:nvPr>
            <p:ph type="title"/>
          </p:nvPr>
        </p:nvSpPr>
        <p:spPr/>
        <p:txBody>
          <a:bodyPr/>
          <a:lstStyle/>
          <a:p>
            <a:r>
              <a:rPr lang="en-US" dirty="0"/>
              <a:t>Homework #2 – Inventory Alert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83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59890684"/>
              </p:ext>
            </p:extLst>
          </p:nvPr>
        </p:nvGraphicFramePr>
        <p:xfrm>
          <a:off x="5607127" y="3501125"/>
          <a:ext cx="3465373" cy="1005840"/>
        </p:xfrm>
        <a:graphic>
          <a:graphicData uri="http://schemas.openxmlformats.org/drawingml/2006/table">
            <a:tbl>
              <a:tblPr firstRow="1" bandRow="1">
                <a:tableStyleId>{5C22544A-7EE6-4342-B048-85BDC9FD1C3A}</a:tableStyleId>
              </a:tblPr>
              <a:tblGrid>
                <a:gridCol w="1935203">
                  <a:extLst>
                    <a:ext uri="{9D8B030D-6E8A-4147-A177-3AD203B41FA5}">
                      <a16:colId xmlns:a16="http://schemas.microsoft.com/office/drawing/2014/main" val="20000"/>
                    </a:ext>
                  </a:extLst>
                </a:gridCol>
                <a:gridCol w="1530170">
                  <a:extLst>
                    <a:ext uri="{9D8B030D-6E8A-4147-A177-3AD203B41FA5}">
                      <a16:colId xmlns:a16="http://schemas.microsoft.com/office/drawing/2014/main" val="20001"/>
                    </a:ext>
                  </a:extLst>
                </a:gridCol>
              </a:tblGrid>
              <a:tr h="331200">
                <a:tc>
                  <a:txBody>
                    <a:bodyPr/>
                    <a:lstStyle/>
                    <a:p>
                      <a:pPr algn="l" rtl="0"/>
                      <a:r>
                        <a:rPr lang="en-US" sz="1600" dirty="0"/>
                        <a:t>Closing inventory</a:t>
                      </a:r>
                      <a:endParaRPr lang="ar-EG" sz="1600" dirty="0"/>
                    </a:p>
                  </a:txBody>
                  <a:tcPr/>
                </a:tc>
                <a:tc>
                  <a:txBody>
                    <a:bodyPr/>
                    <a:lstStyle/>
                    <a:p>
                      <a:pPr algn="l" rtl="0"/>
                      <a:r>
                        <a:rPr lang="en-US" sz="1600" dirty="0"/>
                        <a:t>#</a:t>
                      </a:r>
                      <a:r>
                        <a:rPr lang="en-US" sz="1600" baseline="0" dirty="0"/>
                        <a:t> of Products</a:t>
                      </a:r>
                      <a:endParaRPr lang="ar-EG" sz="1600" dirty="0"/>
                    </a:p>
                  </a:txBody>
                  <a:tcPr/>
                </a:tc>
                <a:extLst>
                  <a:ext uri="{0D108BD9-81ED-4DB2-BD59-A6C34878D82A}">
                    <a16:rowId xmlns:a16="http://schemas.microsoft.com/office/drawing/2014/main" val="10000"/>
                  </a:ext>
                </a:extLst>
              </a:tr>
              <a:tr h="331200">
                <a:tc>
                  <a:txBody>
                    <a:bodyPr/>
                    <a:lstStyle/>
                    <a:p>
                      <a:pPr algn="l" rtl="0"/>
                      <a:r>
                        <a:rPr lang="en-US" sz="1600" dirty="0"/>
                        <a:t>10000</a:t>
                      </a:r>
                      <a:endParaRPr lang="ar-EG" sz="1600" dirty="0"/>
                    </a:p>
                  </a:txBody>
                  <a:tcPr/>
                </a:tc>
                <a:tc>
                  <a:txBody>
                    <a:bodyPr/>
                    <a:lstStyle/>
                    <a:p>
                      <a:pPr algn="l" rtl="0"/>
                      <a:r>
                        <a:rPr lang="en-US" sz="1600" dirty="0"/>
                        <a:t>4</a:t>
                      </a:r>
                      <a:endParaRPr lang="ar-EG" sz="1600" dirty="0"/>
                    </a:p>
                  </a:txBody>
                  <a:tcPr/>
                </a:tc>
                <a:extLst>
                  <a:ext uri="{0D108BD9-81ED-4DB2-BD59-A6C34878D82A}">
                    <a16:rowId xmlns:a16="http://schemas.microsoft.com/office/drawing/2014/main" val="10001"/>
                  </a:ext>
                </a:extLst>
              </a:tr>
              <a:tr h="331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a typeface="+mn-ea"/>
                        </a:rPr>
                        <a:t>1000</a:t>
                      </a:r>
                      <a:endParaRPr lang="ar-EG" sz="1600" dirty="0">
                        <a:ea typeface="+mn-ea"/>
                      </a:endParaRPr>
                    </a:p>
                  </a:txBody>
                  <a:tcPr/>
                </a:tc>
                <a:tc>
                  <a:txBody>
                    <a:bodyPr/>
                    <a:lstStyle/>
                    <a:p>
                      <a:pPr algn="l" rtl="0"/>
                      <a:r>
                        <a:rPr lang="en-US" sz="1600" dirty="0"/>
                        <a:t>Bottom 10</a:t>
                      </a:r>
                      <a:endParaRPr lang="ar-EG" sz="1600" dirty="0"/>
                    </a:p>
                  </a:txBody>
                  <a:tcPr/>
                </a:tc>
                <a:extLst>
                  <a:ext uri="{0D108BD9-81ED-4DB2-BD59-A6C34878D82A}">
                    <a16:rowId xmlns:a16="http://schemas.microsoft.com/office/drawing/2014/main" val="10002"/>
                  </a:ext>
                </a:extLst>
              </a:tr>
            </a:tbl>
          </a:graphicData>
        </a:graphic>
      </p:graphicFrame>
      <p:sp>
        <p:nvSpPr>
          <p:cNvPr id="7" name="Cloud Callout 6"/>
          <p:cNvSpPr/>
          <p:nvPr/>
        </p:nvSpPr>
        <p:spPr bwMode="auto">
          <a:xfrm>
            <a:off x="5562051" y="2781045"/>
            <a:ext cx="2610349" cy="540000"/>
          </a:xfrm>
          <a:prstGeom prst="cloudCallout">
            <a:avLst>
              <a:gd name="adj1" fmla="val 16481"/>
              <a:gd name="adj2" fmla="val 7722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1"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rgbClr val="191919"/>
                </a:solidFill>
                <a:effectLst/>
                <a:latin typeface="HelvNeue Light for IBM" pitchFamily="34" charset="0"/>
              </a:rPr>
              <a:t>Testcases</a:t>
            </a:r>
            <a:endParaRPr kumimoji="0" lang="ar-EG" b="1" i="0" u="none" strike="noStrike" cap="none" normalizeH="0" baseline="0" dirty="0">
              <a:ln>
                <a:noFill/>
              </a:ln>
              <a:solidFill>
                <a:srgbClr val="191919"/>
              </a:solidFill>
              <a:effectLst/>
              <a:latin typeface="Courier New" pitchFamily="49" charset="0"/>
              <a:cs typeface="Courier New" pitchFamily="49" charset="0"/>
            </a:endParaRPr>
          </a:p>
        </p:txBody>
      </p:sp>
    </p:spTree>
    <p:extLst>
      <p:ext uri="{BB962C8B-B14F-4D97-AF65-F5344CB8AC3E}">
        <p14:creationId xmlns:p14="http://schemas.microsoft.com/office/powerpoint/2010/main" val="26757802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Homework #2 – Required Output</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84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9659" y="577107"/>
            <a:ext cx="3522855" cy="74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86337" y="1520008"/>
            <a:ext cx="3733002" cy="353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1905" y="1520008"/>
            <a:ext cx="3124200" cy="210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312578" y="599211"/>
            <a:ext cx="352285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0">
            <a:extLst>
              <a:ext uri="{FF2B5EF4-FFF2-40B4-BE49-F238E27FC236}">
                <a16:creationId xmlns:a16="http://schemas.microsoft.com/office/drawing/2014/main" id="{A4970F90-A437-4CFA-8EBB-6F6A1C919316}"/>
              </a:ext>
            </a:extLst>
          </p:cNvPr>
          <p:cNvSpPr>
            <a:spLocks noChangeArrowheads="1"/>
          </p:cNvSpPr>
          <p:nvPr/>
        </p:nvSpPr>
        <p:spPr bwMode="auto">
          <a:xfrm>
            <a:off x="3040483" y="1852058"/>
            <a:ext cx="540060" cy="22502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16" tIns="45708" rIns="91416" bIns="45708" anchor="ctr"/>
          <a:lstStyle/>
          <a:p>
            <a:pPr marL="0" marR="0" lvl="0" indent="0" defTabSz="914400" eaLnBrk="1" fontAlgn="auto" latinLnBrk="0" hangingPunct="1">
              <a:lnSpc>
                <a:spcPct val="100000"/>
              </a:lnSpc>
              <a:spcBef>
                <a:spcPct val="30000"/>
              </a:spcBef>
              <a:spcAft>
                <a:spcPts val="0"/>
              </a:spcAft>
              <a:buClr>
                <a:srgbClr val="4C4C4C"/>
              </a:buClr>
              <a:buSzTx/>
              <a:buFont typeface="Wingdings" pitchFamily="2" charset="2"/>
              <a:buNone/>
              <a:tabLst/>
              <a:defRPr/>
            </a:pPr>
            <a:endParaRPr kumimoji="0" lang="en-US" sz="1800" b="0" i="0" u="none" strike="noStrike" kern="0" cap="none" spc="0" normalizeH="0" baseline="0" noProof="0" dirty="0">
              <a:ln>
                <a:noFill/>
              </a:ln>
              <a:solidFill>
                <a:srgbClr val="000000"/>
              </a:solidFill>
              <a:effectLst/>
              <a:uLnTx/>
              <a:uFillTx/>
              <a:latin typeface="Tahoma" pitchFamily="34" charset="0"/>
            </a:endParaRPr>
          </a:p>
        </p:txBody>
      </p:sp>
    </p:spTree>
    <p:extLst>
      <p:ext uri="{BB962C8B-B14F-4D97-AF65-F5344CB8AC3E}">
        <p14:creationId xmlns:p14="http://schemas.microsoft.com/office/powerpoint/2010/main" val="16928990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dissolve">
                                      <p:cBhvr>
                                        <p:cTn id="11" dur="1000"/>
                                        <p:tgtEl>
                                          <p:spTgt spid="103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1000"/>
                                        <p:tgtEl>
                                          <p:spTgt spid="1026"/>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dissolve">
                                      <p:cBhvr>
                                        <p:cTn id="20"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a:t>
            </a:r>
            <a:br>
              <a:rPr lang="en-US" dirty="0"/>
            </a:br>
            <a:r>
              <a:rPr lang="en-US" dirty="0"/>
              <a:t>Customize Reports with Conditional Formatting</a:t>
            </a:r>
            <a:endParaRPr lang="ar-EG" dirty="0"/>
          </a:p>
        </p:txBody>
      </p:sp>
      <p:sp>
        <p:nvSpPr>
          <p:cNvPr id="3" name="Text Placeholder 2"/>
          <p:cNvSpPr>
            <a:spLocks noGrp="1"/>
          </p:cNvSpPr>
          <p:nvPr>
            <p:ph type="body" sz="quarter" idx="10"/>
          </p:nvPr>
        </p:nvSpPr>
        <p:spPr/>
        <p:txBody>
          <a:bodyPr>
            <a:normAutofit/>
          </a:bodyPr>
          <a:lstStyle/>
          <a:p>
            <a:pPr marL="0" indent="0">
              <a:buNone/>
            </a:pPr>
            <a:r>
              <a:rPr lang="en-US" dirty="0">
                <a:hlinkClick r:id="rId3" action="ppaction://hlinksldjump"/>
              </a:rPr>
              <a:t>TOC</a:t>
            </a:r>
          </a:p>
        </p:txBody>
      </p:sp>
    </p:spTree>
  </p:cSld>
  <p:clrMapOvr>
    <a:masterClrMapping/>
  </p:clrMapOvr>
  <p:transition>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10</a:t>
            </a:r>
            <a:br>
              <a:rPr lang="en-US" dirty="0"/>
            </a:br>
            <a:r>
              <a:rPr lang="en-US" dirty="0"/>
              <a:t>Drill-Through Definitions</a:t>
            </a:r>
            <a:endParaRPr lang="ar-EG" dirty="0"/>
          </a:p>
        </p:txBody>
      </p:sp>
      <p:sp>
        <p:nvSpPr>
          <p:cNvPr id="3" name="Text Placeholder 2"/>
          <p:cNvSpPr>
            <a:spLocks noGrp="1"/>
          </p:cNvSpPr>
          <p:nvPr>
            <p:ph type="body" sz="quarter" idx="10"/>
          </p:nvPr>
        </p:nvSpPr>
        <p:spPr>
          <a:xfrm>
            <a:off x="423104" y="3688160"/>
            <a:ext cx="8280000" cy="503590"/>
          </a:xfrm>
        </p:spPr>
        <p:txBody>
          <a:bodyPr/>
          <a:lstStyle/>
          <a:p>
            <a:pPr marL="0" indent="0">
              <a:buNone/>
            </a:pPr>
            <a:r>
              <a:rPr lang="en-US" dirty="0">
                <a:hlinkClick r:id="rId2" action="ppaction://hlinksldjump"/>
              </a:rPr>
              <a:t>TOC</a:t>
            </a:r>
          </a:p>
        </p:txBody>
      </p:sp>
    </p:spTree>
  </p:cSld>
  <p:clrMapOvr>
    <a:masterClrMapping/>
  </p:clrMapOvr>
  <p:transition>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400" dirty="0"/>
              <a:t>Let user </a:t>
            </a:r>
            <a:r>
              <a:rPr lang="en-US" sz="2400" dirty="0">
                <a:solidFill>
                  <a:srgbClr val="0070C0"/>
                </a:solidFill>
              </a:rPr>
              <a:t>navigate</a:t>
            </a:r>
            <a:r>
              <a:rPr lang="en-US" sz="2400" dirty="0"/>
              <a:t> to reports to see </a:t>
            </a:r>
            <a:r>
              <a:rPr lang="en-US" sz="2400" dirty="0">
                <a:solidFill>
                  <a:srgbClr val="0070C0"/>
                </a:solidFill>
              </a:rPr>
              <a:t>related</a:t>
            </a:r>
            <a:r>
              <a:rPr lang="en-US" sz="2400" dirty="0"/>
              <a:t> information</a:t>
            </a:r>
          </a:p>
          <a:p>
            <a:r>
              <a:rPr lang="en-US" sz="2400" dirty="0"/>
              <a:t>Can setup drill-through access to and from reports using </a:t>
            </a:r>
            <a:r>
              <a:rPr lang="en-US" sz="2400" dirty="0">
                <a:solidFill>
                  <a:srgbClr val="0070C0"/>
                </a:solidFill>
              </a:rPr>
              <a:t>dimensional</a:t>
            </a:r>
            <a:r>
              <a:rPr lang="en-US" sz="2400" dirty="0"/>
              <a:t> and </a:t>
            </a:r>
            <a:r>
              <a:rPr lang="en-US" sz="2400" dirty="0">
                <a:solidFill>
                  <a:srgbClr val="0070C0"/>
                </a:solidFill>
              </a:rPr>
              <a:t>relational</a:t>
            </a:r>
            <a:r>
              <a:rPr lang="en-US" sz="2400" dirty="0"/>
              <a:t> data sources</a:t>
            </a:r>
          </a:p>
          <a:p>
            <a:r>
              <a:rPr lang="en-US" sz="2400" dirty="0"/>
              <a:t>Can also setup drill through access</a:t>
            </a:r>
          </a:p>
          <a:p>
            <a:pPr lvl="1"/>
            <a:r>
              <a:rPr lang="en-US" sz="2400" dirty="0"/>
              <a:t>from </a:t>
            </a:r>
            <a:r>
              <a:rPr lang="en-US" sz="2400" dirty="0">
                <a:solidFill>
                  <a:srgbClr val="0070C0"/>
                </a:solidFill>
              </a:rPr>
              <a:t>third party sources</a:t>
            </a:r>
            <a:r>
              <a:rPr lang="en-US" sz="2400" dirty="0"/>
              <a:t> to </a:t>
            </a:r>
            <a:r>
              <a:rPr lang="en-US" sz="2400" dirty="0">
                <a:solidFill>
                  <a:srgbClr val="0070C0"/>
                </a:solidFill>
              </a:rPr>
              <a:t>Cognos</a:t>
            </a:r>
            <a:r>
              <a:rPr lang="en-US" sz="2400" dirty="0"/>
              <a:t>, and</a:t>
            </a:r>
          </a:p>
          <a:p>
            <a:pPr lvl="1"/>
            <a:r>
              <a:rPr lang="en-US" sz="2400" dirty="0"/>
              <a:t>from </a:t>
            </a:r>
            <a:r>
              <a:rPr lang="en-US" sz="2400" dirty="0">
                <a:solidFill>
                  <a:srgbClr val="0070C0"/>
                </a:solidFill>
              </a:rPr>
              <a:t>Cognos</a:t>
            </a:r>
            <a:r>
              <a:rPr lang="en-US" sz="2400" dirty="0"/>
              <a:t> to </a:t>
            </a:r>
            <a:r>
              <a:rPr lang="en-US" sz="2400" dirty="0">
                <a:solidFill>
                  <a:srgbClr val="0070C0"/>
                </a:solidFill>
              </a:rPr>
              <a:t>third party targets</a:t>
            </a:r>
          </a:p>
          <a:p>
            <a:pPr marL="346075" lvl="1" indent="0">
              <a:buNone/>
            </a:pPr>
            <a:r>
              <a:rPr lang="en-US" sz="2400" dirty="0">
                <a:solidFill>
                  <a:srgbClr val="080808"/>
                </a:solidFill>
              </a:rPr>
              <a:t>By URL requests or by using the SDK</a:t>
            </a:r>
          </a:p>
          <a:p>
            <a:r>
              <a:rPr lang="en-US" sz="2400" dirty="0">
                <a:solidFill>
                  <a:srgbClr val="080808"/>
                </a:solidFill>
              </a:rPr>
              <a:t>You must map </a:t>
            </a:r>
            <a:r>
              <a:rPr lang="en-US" sz="2400" dirty="0">
                <a:solidFill>
                  <a:srgbClr val="0070C0"/>
                </a:solidFill>
              </a:rPr>
              <a:t>values</a:t>
            </a:r>
            <a:r>
              <a:rPr lang="en-US" sz="2400" dirty="0">
                <a:solidFill>
                  <a:srgbClr val="080808"/>
                </a:solidFill>
              </a:rPr>
              <a:t> that the source will pass to the target</a:t>
            </a:r>
          </a:p>
        </p:txBody>
      </p:sp>
      <p:sp>
        <p:nvSpPr>
          <p:cNvPr id="3" name="Title 2"/>
          <p:cNvSpPr>
            <a:spLocks noGrp="1"/>
          </p:cNvSpPr>
          <p:nvPr>
            <p:ph type="title"/>
          </p:nvPr>
        </p:nvSpPr>
        <p:spPr/>
        <p:txBody>
          <a:bodyPr/>
          <a:lstStyle/>
          <a:p>
            <a:r>
              <a:rPr lang="en-US" dirty="0"/>
              <a:t>Navigate to Related Data in Cognos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87</a:t>
            </a:fld>
            <a:endParaRPr lang="en-US" dirty="0"/>
          </a:p>
        </p:txBody>
      </p:sp>
    </p:spTree>
    <p:extLst>
      <p:ext uri="{BB962C8B-B14F-4D97-AF65-F5344CB8AC3E}">
        <p14:creationId xmlns:p14="http://schemas.microsoft.com/office/powerpoint/2010/main" val="3924676296"/>
      </p:ext>
    </p:extLst>
  </p:cSld>
  <p:clrMapOvr>
    <a:masterClrMapping/>
  </p:clrMapOvr>
  <p:transition>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Elbow Connector 2"/>
          <p:cNvCxnSpPr>
            <a:cxnSpLocks/>
            <a:stCxn id="710671" idx="2"/>
            <a:endCxn id="710665" idx="0"/>
          </p:cNvCxnSpPr>
          <p:nvPr/>
        </p:nvCxnSpPr>
        <p:spPr bwMode="auto">
          <a:xfrm flipH="1">
            <a:off x="4572000" y="2796775"/>
            <a:ext cx="2700380" cy="667751"/>
          </a:xfrm>
          <a:prstGeom prst="straightConnector1">
            <a:avLst/>
          </a:prstGeom>
          <a:noFill/>
          <a:ln w="38100">
            <a:solidFill>
              <a:schemeClr val="accent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Elbow Connector 2"/>
          <p:cNvCxnSpPr>
            <a:cxnSpLocks/>
            <a:stCxn id="710685" idx="2"/>
            <a:endCxn id="710665" idx="0"/>
          </p:cNvCxnSpPr>
          <p:nvPr/>
        </p:nvCxnSpPr>
        <p:spPr bwMode="auto">
          <a:xfrm flipH="1">
            <a:off x="4572000" y="2796775"/>
            <a:ext cx="876254" cy="667751"/>
          </a:xfrm>
          <a:prstGeom prst="straightConnector1">
            <a:avLst/>
          </a:prstGeom>
          <a:noFill/>
          <a:ln w="38100">
            <a:solidFill>
              <a:schemeClr val="accent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Elbow Connector 2"/>
          <p:cNvCxnSpPr>
            <a:cxnSpLocks/>
            <a:stCxn id="710670" idx="2"/>
            <a:endCxn id="710665" idx="0"/>
          </p:cNvCxnSpPr>
          <p:nvPr/>
        </p:nvCxnSpPr>
        <p:spPr bwMode="auto">
          <a:xfrm>
            <a:off x="3624127" y="2796775"/>
            <a:ext cx="947873" cy="667751"/>
          </a:xfrm>
          <a:prstGeom prst="straightConnector1">
            <a:avLst/>
          </a:prstGeom>
          <a:noFill/>
          <a:ln w="38100">
            <a:solidFill>
              <a:schemeClr val="accent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Elbow Connector 2"/>
          <p:cNvCxnSpPr>
            <a:cxnSpLocks/>
            <a:stCxn id="710669" idx="2"/>
            <a:endCxn id="710665" idx="0"/>
          </p:cNvCxnSpPr>
          <p:nvPr/>
        </p:nvCxnSpPr>
        <p:spPr bwMode="auto">
          <a:xfrm>
            <a:off x="1655790" y="2796775"/>
            <a:ext cx="2916210" cy="667751"/>
          </a:xfrm>
          <a:prstGeom prst="straightConnector1">
            <a:avLst/>
          </a:prstGeom>
          <a:noFill/>
          <a:ln w="38100">
            <a:solidFill>
              <a:schemeClr val="accent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0658" name="Rectangle 2"/>
          <p:cNvSpPr>
            <a:spLocks noGrp="1" noChangeArrowheads="1"/>
          </p:cNvSpPr>
          <p:nvPr>
            <p:ph type="title"/>
          </p:nvPr>
        </p:nvSpPr>
        <p:spPr/>
        <p:txBody>
          <a:bodyPr/>
          <a:lstStyle/>
          <a:p>
            <a:r>
              <a:rPr lang="en-US" dirty="0"/>
              <a:t>Package-based Drill Through</a:t>
            </a:r>
          </a:p>
        </p:txBody>
      </p:sp>
      <p:sp>
        <p:nvSpPr>
          <p:cNvPr id="710677" name="Text Box 21"/>
          <p:cNvSpPr txBox="1">
            <a:spLocks noChangeArrowheads="1"/>
          </p:cNvSpPr>
          <p:nvPr/>
        </p:nvSpPr>
        <p:spPr bwMode="auto">
          <a:xfrm>
            <a:off x="90012" y="3442962"/>
            <a:ext cx="322182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000" rIns="0" bIns="36000" anchor="ctr">
            <a:no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r">
              <a:spcBef>
                <a:spcPct val="50000"/>
              </a:spcBef>
              <a:buClrTx/>
              <a:buFontTx/>
              <a:buNone/>
            </a:pPr>
            <a:r>
              <a:rPr lang="en-US" sz="1600" b="1" dirty="0">
                <a:solidFill>
                  <a:srgbClr val="0000CC"/>
                </a:solidFill>
                <a:latin typeface="Tahoma" pitchFamily="34" charset="0"/>
              </a:rPr>
              <a:t>Using a drill-through definition created for the same package</a:t>
            </a:r>
            <a:endParaRPr lang="en-US" sz="1600" dirty="0">
              <a:latin typeface="Tahoma" pitchFamily="34" charset="0"/>
            </a:endParaRPr>
          </a:p>
        </p:txBody>
      </p:sp>
      <p:sp>
        <p:nvSpPr>
          <p:cNvPr id="710665" name="Rectangle 9"/>
          <p:cNvSpPr>
            <a:spLocks noChangeArrowheads="1"/>
          </p:cNvSpPr>
          <p:nvPr/>
        </p:nvSpPr>
        <p:spPr bwMode="auto">
          <a:xfrm>
            <a:off x="4066248" y="3464526"/>
            <a:ext cx="1011504" cy="676871"/>
          </a:xfrm>
          <a:prstGeom prst="rect">
            <a:avLst/>
          </a:prstGeom>
          <a:solidFill>
            <a:srgbClr val="0000CC"/>
          </a:solidFill>
          <a:ln w="15875" algn="ctr">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431" tIns="62214" rIns="124431" bIns="62214" anchor="ctr"/>
          <a:lstStyle/>
          <a:p>
            <a:pPr algn="ctr">
              <a:spcBef>
                <a:spcPts val="0"/>
              </a:spcBef>
            </a:pPr>
            <a:r>
              <a:rPr lang="en-US" sz="1400" b="1" dirty="0">
                <a:solidFill>
                  <a:schemeClr val="bg1"/>
                </a:solidFill>
                <a:latin typeface="Tahoma" pitchFamily="34" charset="0"/>
              </a:rPr>
              <a:t>Target</a:t>
            </a:r>
            <a:br>
              <a:rPr lang="en-US" sz="1400" b="1" dirty="0">
                <a:solidFill>
                  <a:schemeClr val="bg1"/>
                </a:solidFill>
                <a:latin typeface="Tahoma" pitchFamily="34" charset="0"/>
              </a:rPr>
            </a:br>
            <a:r>
              <a:rPr lang="en-US" sz="1400" b="1" dirty="0">
                <a:solidFill>
                  <a:schemeClr val="bg1"/>
                </a:solidFill>
                <a:latin typeface="Tahoma" pitchFamily="34" charset="0"/>
              </a:rPr>
              <a:t>Report</a:t>
            </a:r>
          </a:p>
        </p:txBody>
      </p:sp>
      <p:sp>
        <p:nvSpPr>
          <p:cNvPr id="710667" name="Rectangle 11"/>
          <p:cNvSpPr>
            <a:spLocks noChangeArrowheads="1"/>
          </p:cNvSpPr>
          <p:nvPr/>
        </p:nvSpPr>
        <p:spPr bwMode="auto">
          <a:xfrm>
            <a:off x="656564" y="2166785"/>
            <a:ext cx="7515915" cy="720000"/>
          </a:xfrm>
          <a:prstGeom prst="rect">
            <a:avLst/>
          </a:prstGeom>
          <a:solidFill>
            <a:schemeClr val="bg1"/>
          </a:solidFill>
          <a:ln w="15875">
            <a:solidFill>
              <a:schemeClr val="bg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4431" tIns="62214" rIns="124431" bIns="62214" anchor="ctr"/>
          <a:lstStyle/>
          <a:p>
            <a:endParaRPr lang="en-US" dirty="0"/>
          </a:p>
        </p:txBody>
      </p:sp>
      <p:sp>
        <p:nvSpPr>
          <p:cNvPr id="710668" name="Text Box 12"/>
          <p:cNvSpPr txBox="1">
            <a:spLocks noChangeArrowheads="1"/>
          </p:cNvSpPr>
          <p:nvPr/>
        </p:nvSpPr>
        <p:spPr bwMode="auto">
          <a:xfrm>
            <a:off x="1691616" y="1763669"/>
            <a:ext cx="6187311" cy="34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4142" tIns="62072" rIns="124142" bIns="62072">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a:spcBef>
                <a:spcPct val="50000"/>
              </a:spcBef>
              <a:buClrTx/>
              <a:buFontTx/>
              <a:buNone/>
            </a:pPr>
            <a:r>
              <a:rPr lang="en-US" sz="1600" b="1" dirty="0">
                <a:solidFill>
                  <a:srgbClr val="0000CC"/>
                </a:solidFill>
                <a:latin typeface="Tahoma" pitchFamily="34" charset="0"/>
              </a:rPr>
              <a:t>Sources using the GO Data Warehouse (analysis) package</a:t>
            </a:r>
          </a:p>
        </p:txBody>
      </p:sp>
      <p:sp>
        <p:nvSpPr>
          <p:cNvPr id="710669" name="Rectangle 13"/>
          <p:cNvSpPr>
            <a:spLocks noChangeArrowheads="1"/>
          </p:cNvSpPr>
          <p:nvPr/>
        </p:nvSpPr>
        <p:spPr bwMode="auto">
          <a:xfrm>
            <a:off x="791580" y="2255637"/>
            <a:ext cx="1728420" cy="541138"/>
          </a:xfrm>
          <a:prstGeom prst="rect">
            <a:avLst/>
          </a:prstGeom>
          <a:solidFill>
            <a:srgbClr val="0000CC"/>
          </a:solidFill>
          <a:ln w="158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pPr algn="ctr"/>
            <a:r>
              <a:rPr lang="en-US" sz="1000" b="1" dirty="0">
                <a:solidFill>
                  <a:schemeClr val="bg1"/>
                </a:solidFill>
                <a:latin typeface="Tahoma" pitchFamily="34" charset="0"/>
              </a:rPr>
              <a:t>Cognos Analytics reports</a:t>
            </a:r>
          </a:p>
        </p:txBody>
      </p:sp>
      <p:sp>
        <p:nvSpPr>
          <p:cNvPr id="710670" name="Rectangle 14"/>
          <p:cNvSpPr>
            <a:spLocks noChangeArrowheads="1"/>
          </p:cNvSpPr>
          <p:nvPr/>
        </p:nvSpPr>
        <p:spPr bwMode="auto">
          <a:xfrm>
            <a:off x="2904127" y="2255637"/>
            <a:ext cx="1440000" cy="541138"/>
          </a:xfrm>
          <a:prstGeom prst="rect">
            <a:avLst/>
          </a:prstGeom>
          <a:solidFill>
            <a:srgbClr val="0000CC"/>
          </a:solidFill>
          <a:ln w="158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pPr algn="ctr"/>
            <a:r>
              <a:rPr lang="en-US" sz="1000" b="1" dirty="0">
                <a:solidFill>
                  <a:schemeClr val="bg1"/>
                </a:solidFill>
                <a:latin typeface="Tahoma" pitchFamily="34" charset="0"/>
              </a:rPr>
              <a:t>Event Studio agent</a:t>
            </a:r>
          </a:p>
        </p:txBody>
      </p:sp>
      <p:sp>
        <p:nvSpPr>
          <p:cNvPr id="710671" name="Rectangle 15"/>
          <p:cNvSpPr>
            <a:spLocks noChangeArrowheads="1"/>
          </p:cNvSpPr>
          <p:nvPr/>
        </p:nvSpPr>
        <p:spPr bwMode="auto">
          <a:xfrm>
            <a:off x="6552380" y="2255637"/>
            <a:ext cx="1440000" cy="541138"/>
          </a:xfrm>
          <a:prstGeom prst="rect">
            <a:avLst/>
          </a:prstGeom>
          <a:solidFill>
            <a:srgbClr val="0000CC"/>
          </a:solidFill>
          <a:ln w="158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pPr algn="ctr"/>
            <a:r>
              <a:rPr lang="en-US" sz="1000" b="1" dirty="0">
                <a:solidFill>
                  <a:schemeClr val="bg1"/>
                </a:solidFill>
                <a:latin typeface="Tahoma" pitchFamily="34" charset="0"/>
              </a:rPr>
              <a:t>3</a:t>
            </a:r>
            <a:r>
              <a:rPr lang="en-US" sz="1000" b="1" baseline="30000" dirty="0">
                <a:solidFill>
                  <a:schemeClr val="bg1"/>
                </a:solidFill>
                <a:latin typeface="Tahoma" pitchFamily="34" charset="0"/>
              </a:rPr>
              <a:t>rd</a:t>
            </a:r>
            <a:r>
              <a:rPr lang="en-US" sz="1000" b="1" dirty="0">
                <a:solidFill>
                  <a:schemeClr val="bg1"/>
                </a:solidFill>
                <a:latin typeface="Tahoma" pitchFamily="34" charset="0"/>
              </a:rPr>
              <a:t> party using SDK</a:t>
            </a:r>
          </a:p>
        </p:txBody>
      </p:sp>
      <p:pic>
        <p:nvPicPr>
          <p:cNvPr id="710683"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t="60832" b="21988"/>
          <a:stretch>
            <a:fillRect/>
          </a:stretch>
        </p:blipFill>
        <p:spPr bwMode="auto">
          <a:xfrm>
            <a:off x="6099919" y="1439803"/>
            <a:ext cx="1982549" cy="221456"/>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0684" name="Rectangle 28"/>
          <p:cNvSpPr>
            <a:spLocks noChangeArrowheads="1"/>
          </p:cNvSpPr>
          <p:nvPr/>
        </p:nvSpPr>
        <p:spPr bwMode="auto">
          <a:xfrm>
            <a:off x="6104681" y="1441590"/>
            <a:ext cx="1975409" cy="225028"/>
          </a:xfrm>
          <a:prstGeom prst="rect">
            <a:avLst/>
          </a:prstGeom>
          <a:noFill/>
          <a:ln w="38100" algn="ctr">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342" tIns="61171" rIns="122342" bIns="61171" anchor="ctr"/>
          <a:lstStyle/>
          <a:p>
            <a:endParaRPr lang="en-US" dirty="0"/>
          </a:p>
        </p:txBody>
      </p:sp>
      <p:sp>
        <p:nvSpPr>
          <p:cNvPr id="710685" name="Rectangle 29"/>
          <p:cNvSpPr>
            <a:spLocks noChangeArrowheads="1"/>
          </p:cNvSpPr>
          <p:nvPr/>
        </p:nvSpPr>
        <p:spPr bwMode="auto">
          <a:xfrm>
            <a:off x="4728254" y="2255637"/>
            <a:ext cx="1440000" cy="541138"/>
          </a:xfrm>
          <a:prstGeom prst="rect">
            <a:avLst/>
          </a:prstGeom>
          <a:solidFill>
            <a:srgbClr val="0000CC"/>
          </a:solidFill>
          <a:ln w="1587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976" tIns="46488" rIns="92976" bIns="46488" anchor="ctr"/>
          <a:lstStyle/>
          <a:p>
            <a:pPr algn="ctr"/>
            <a:r>
              <a:rPr lang="en-US" sz="1000" b="1" dirty="0">
                <a:solidFill>
                  <a:schemeClr val="bg1"/>
                </a:solidFill>
                <a:latin typeface="Tahoma" pitchFamily="34" charset="0"/>
              </a:rPr>
              <a:t>3</a:t>
            </a:r>
            <a:r>
              <a:rPr lang="en-US" sz="1000" b="1" baseline="30000" dirty="0">
                <a:solidFill>
                  <a:schemeClr val="bg1"/>
                </a:solidFill>
                <a:latin typeface="Tahoma" pitchFamily="34" charset="0"/>
              </a:rPr>
              <a:t>rd</a:t>
            </a:r>
            <a:r>
              <a:rPr lang="en-US" sz="1000" b="1" dirty="0">
                <a:solidFill>
                  <a:schemeClr val="bg1"/>
                </a:solidFill>
                <a:latin typeface="Tahoma" pitchFamily="34" charset="0"/>
              </a:rPr>
              <a:t> party using URL</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8753" y="2998195"/>
            <a:ext cx="228481" cy="180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2228" y="3003306"/>
            <a:ext cx="228481" cy="180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9026" y="3298279"/>
            <a:ext cx="228481" cy="180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7255" y="3201820"/>
            <a:ext cx="228481" cy="1803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ounded Rectangular Callout 41"/>
          <p:cNvSpPr/>
          <p:nvPr/>
        </p:nvSpPr>
        <p:spPr bwMode="auto">
          <a:xfrm>
            <a:off x="271259" y="727025"/>
            <a:ext cx="2680525" cy="900000"/>
          </a:xfrm>
          <a:prstGeom prst="wedgeRoundRectCallout">
            <a:avLst>
              <a:gd name="adj1" fmla="val -2377"/>
              <a:gd name="adj2" fmla="val 10097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lnSpcReduction="10000"/>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a:ln>
                  <a:noFill/>
                </a:ln>
                <a:solidFill>
                  <a:srgbClr val="191919"/>
                </a:solidFill>
                <a:effectLst/>
                <a:latin typeface="HelvNeue Light for IBM" pitchFamily="34" charset="0"/>
              </a:rPr>
              <a:t>From </a:t>
            </a:r>
            <a:r>
              <a:rPr kumimoji="0" lang="en-US" sz="2000" i="0" u="none" strike="noStrike" cap="none" normalizeH="0" baseline="0" dirty="0">
                <a:ln>
                  <a:noFill/>
                </a:ln>
                <a:solidFill>
                  <a:srgbClr val="0070C0"/>
                </a:solidFill>
                <a:effectLst/>
                <a:latin typeface="HelvNeue Light for IBM" pitchFamily="34" charset="0"/>
              </a:rPr>
              <a:t>relational/dimensional</a:t>
            </a:r>
            <a:r>
              <a:rPr kumimoji="0" lang="en-US" sz="2000" i="0" u="none" strike="noStrike" cap="none" normalizeH="0" dirty="0">
                <a:ln>
                  <a:noFill/>
                </a:ln>
                <a:solidFill>
                  <a:srgbClr val="191919"/>
                </a:solidFill>
                <a:effectLst/>
                <a:latin typeface="HelvNeue Light for IBM" pitchFamily="34" charset="0"/>
              </a:rPr>
              <a:t> sources</a:t>
            </a:r>
            <a:endParaRPr kumimoji="0" lang="en-US" sz="2000" i="0" u="none" strike="noStrike" cap="none" normalizeH="0" baseline="0" dirty="0">
              <a:ln>
                <a:noFill/>
              </a:ln>
              <a:solidFill>
                <a:srgbClr val="191919"/>
              </a:solidFill>
              <a:effectLst/>
              <a:latin typeface="HelvNeue Light for IBM" pitchFamily="34" charset="0"/>
            </a:endParaRPr>
          </a:p>
        </p:txBody>
      </p:sp>
      <p:sp>
        <p:nvSpPr>
          <p:cNvPr id="43" name="Rounded Rectangular Callout 42"/>
          <p:cNvSpPr/>
          <p:nvPr/>
        </p:nvSpPr>
        <p:spPr bwMode="auto">
          <a:xfrm>
            <a:off x="5226957" y="3998424"/>
            <a:ext cx="2680525" cy="900000"/>
          </a:xfrm>
          <a:prstGeom prst="wedgeRoundRectCallout">
            <a:avLst>
              <a:gd name="adj1" fmla="val -54384"/>
              <a:gd name="adj2" fmla="val -7333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fontScale="92500"/>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a:ln>
                  <a:noFill/>
                </a:ln>
                <a:solidFill>
                  <a:srgbClr val="191919"/>
                </a:solidFill>
                <a:effectLst/>
                <a:latin typeface="HelvNeue Light for IBM" pitchFamily="34" charset="0"/>
              </a:rPr>
              <a:t>To targets created from </a:t>
            </a:r>
            <a:r>
              <a:rPr kumimoji="0" lang="en-US" sz="2000" i="0" u="none" strike="noStrike" cap="none" normalizeH="0" baseline="0" dirty="0">
                <a:ln>
                  <a:noFill/>
                </a:ln>
                <a:solidFill>
                  <a:srgbClr val="0070C0"/>
                </a:solidFill>
                <a:effectLst/>
                <a:latin typeface="HelvNeue Light for IBM" pitchFamily="34" charset="0"/>
              </a:rPr>
              <a:t>relational/dimensional</a:t>
            </a:r>
            <a:r>
              <a:rPr kumimoji="0" lang="en-US" sz="2000" i="0" u="none" strike="noStrike" cap="none" normalizeH="0" dirty="0">
                <a:ln>
                  <a:noFill/>
                </a:ln>
                <a:solidFill>
                  <a:srgbClr val="191919"/>
                </a:solidFill>
                <a:effectLst/>
                <a:latin typeface="HelvNeue Light for IBM" pitchFamily="34" charset="0"/>
              </a:rPr>
              <a:t> sources</a:t>
            </a:r>
            <a:endParaRPr kumimoji="0" lang="en-US" sz="2000" i="0" u="none" strike="noStrike" cap="none" normalizeH="0" baseline="0" dirty="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0327225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normAutofit/>
          </a:bodyPr>
          <a:lstStyle/>
          <a:p>
            <a:r>
              <a:rPr lang="en-US" dirty="0"/>
              <a:t>Package-based drill-through definition steps</a:t>
            </a:r>
          </a:p>
        </p:txBody>
      </p:sp>
      <p:sp>
        <p:nvSpPr>
          <p:cNvPr id="714757" name="Line 5"/>
          <p:cNvSpPr>
            <a:spLocks noChangeShapeType="1"/>
          </p:cNvSpPr>
          <p:nvPr/>
        </p:nvSpPr>
        <p:spPr bwMode="auto">
          <a:xfrm>
            <a:off x="6683665" y="3014433"/>
            <a:ext cx="0" cy="174931"/>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58" name="Line 6"/>
          <p:cNvSpPr>
            <a:spLocks noChangeShapeType="1"/>
          </p:cNvSpPr>
          <p:nvPr/>
        </p:nvSpPr>
        <p:spPr bwMode="auto">
          <a:xfrm>
            <a:off x="6692591" y="2216535"/>
            <a:ext cx="0" cy="180285"/>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59" name="Line 7"/>
          <p:cNvSpPr>
            <a:spLocks noChangeShapeType="1"/>
          </p:cNvSpPr>
          <p:nvPr/>
        </p:nvSpPr>
        <p:spPr bwMode="auto">
          <a:xfrm>
            <a:off x="4443481" y="2650290"/>
            <a:ext cx="0" cy="171361"/>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60" name="Line 8"/>
          <p:cNvSpPr>
            <a:spLocks noChangeShapeType="1"/>
          </p:cNvSpPr>
          <p:nvPr/>
        </p:nvSpPr>
        <p:spPr bwMode="auto">
          <a:xfrm>
            <a:off x="4436341" y="3282184"/>
            <a:ext cx="0" cy="162437"/>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61" name="Line 9"/>
          <p:cNvSpPr>
            <a:spLocks noChangeShapeType="1"/>
          </p:cNvSpPr>
          <p:nvPr/>
        </p:nvSpPr>
        <p:spPr bwMode="auto">
          <a:xfrm>
            <a:off x="2263985" y="2029108"/>
            <a:ext cx="0" cy="171361"/>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62" name="Line 10"/>
          <p:cNvSpPr>
            <a:spLocks noChangeShapeType="1"/>
          </p:cNvSpPr>
          <p:nvPr/>
        </p:nvSpPr>
        <p:spPr bwMode="auto">
          <a:xfrm>
            <a:off x="2253275" y="2636011"/>
            <a:ext cx="0" cy="162437"/>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64" name="Line 12"/>
          <p:cNvSpPr>
            <a:spLocks noChangeShapeType="1"/>
          </p:cNvSpPr>
          <p:nvPr/>
        </p:nvSpPr>
        <p:spPr bwMode="auto">
          <a:xfrm>
            <a:off x="2267555" y="3267904"/>
            <a:ext cx="0" cy="153511"/>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67" name="Text Box 15"/>
          <p:cNvSpPr txBox="1">
            <a:spLocks noChangeArrowheads="1"/>
          </p:cNvSpPr>
          <p:nvPr/>
        </p:nvSpPr>
        <p:spPr bwMode="auto">
          <a:xfrm>
            <a:off x="1466088" y="1575716"/>
            <a:ext cx="1595797" cy="451543"/>
          </a:xfrm>
          <a:prstGeom prst="rect">
            <a:avLst/>
          </a:prstGeom>
          <a:solidFill>
            <a:srgbClr val="6666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Create the target report*</a:t>
            </a:r>
            <a:endParaRPr lang="en-US" sz="1124" dirty="0">
              <a:solidFill>
                <a:srgbClr val="000000"/>
              </a:solidFill>
              <a:latin typeface="Tahoma" pitchFamily="34" charset="0"/>
            </a:endParaRPr>
          </a:p>
        </p:txBody>
      </p:sp>
      <p:sp>
        <p:nvSpPr>
          <p:cNvPr id="714768" name="Text Box 16"/>
          <p:cNvSpPr txBox="1">
            <a:spLocks noChangeArrowheads="1"/>
          </p:cNvSpPr>
          <p:nvPr/>
        </p:nvSpPr>
        <p:spPr bwMode="auto">
          <a:xfrm>
            <a:off x="1466088" y="2202255"/>
            <a:ext cx="1595797" cy="451543"/>
          </a:xfrm>
          <a:prstGeom prst="rect">
            <a:avLst/>
          </a:prstGeom>
          <a:solidFill>
            <a:srgbClr val="6666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Add a parameter to the target report*</a:t>
            </a:r>
            <a:endParaRPr lang="en-US" sz="1349" dirty="0">
              <a:solidFill>
                <a:srgbClr val="000000"/>
              </a:solidFill>
              <a:latin typeface="Tahoma" pitchFamily="34" charset="0"/>
            </a:endParaRPr>
          </a:p>
        </p:txBody>
      </p:sp>
      <p:sp>
        <p:nvSpPr>
          <p:cNvPr id="714770" name="Text Box 18"/>
          <p:cNvSpPr txBox="1">
            <a:spLocks noChangeArrowheads="1"/>
          </p:cNvSpPr>
          <p:nvPr/>
        </p:nvSpPr>
        <p:spPr bwMode="auto">
          <a:xfrm>
            <a:off x="3586677" y="2039819"/>
            <a:ext cx="1660058" cy="624539"/>
          </a:xfrm>
          <a:prstGeom prst="rect">
            <a:avLst/>
          </a:prstGeom>
          <a:solidFill>
            <a:srgbClr val="6666FF"/>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0000"/>
                </a:solidFill>
                <a:latin typeface="Tahoma" pitchFamily="34" charset="0"/>
              </a:rPr>
              <a:t>Limit</a:t>
            </a:r>
            <a:r>
              <a:rPr lang="en-US" sz="1124" b="1" dirty="0">
                <a:solidFill>
                  <a:srgbClr val="FFFFFF"/>
                </a:solidFill>
                <a:latin typeface="Tahoma" pitchFamily="34" charset="0"/>
              </a:rPr>
              <a:t> the data items from which users can drill through*</a:t>
            </a:r>
          </a:p>
        </p:txBody>
      </p:sp>
      <p:sp>
        <p:nvSpPr>
          <p:cNvPr id="714771" name="Text Box 19"/>
          <p:cNvSpPr txBox="1">
            <a:spLocks noChangeArrowheads="1"/>
          </p:cNvSpPr>
          <p:nvPr/>
        </p:nvSpPr>
        <p:spPr bwMode="auto">
          <a:xfrm>
            <a:off x="3629517" y="2832362"/>
            <a:ext cx="1606507" cy="451543"/>
          </a:xfrm>
          <a:prstGeom prst="rect">
            <a:avLst/>
          </a:prstGeom>
          <a:solidFill>
            <a:srgbClr val="0000CC"/>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Select the target report</a:t>
            </a:r>
            <a:endParaRPr lang="en-US" sz="1124" dirty="0">
              <a:solidFill>
                <a:srgbClr val="000000"/>
              </a:solidFill>
              <a:latin typeface="Tahoma" pitchFamily="34" charset="0"/>
            </a:endParaRPr>
          </a:p>
        </p:txBody>
      </p:sp>
      <p:sp>
        <p:nvSpPr>
          <p:cNvPr id="714772" name="Text Box 20"/>
          <p:cNvSpPr txBox="1">
            <a:spLocks noChangeArrowheads="1"/>
          </p:cNvSpPr>
          <p:nvPr/>
        </p:nvSpPr>
        <p:spPr bwMode="auto">
          <a:xfrm>
            <a:off x="3597387" y="3453544"/>
            <a:ext cx="1670768" cy="1143527"/>
          </a:xfrm>
          <a:prstGeom prst="rect">
            <a:avLst/>
          </a:prstGeom>
          <a:solidFill>
            <a:srgbClr val="6666FF"/>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Map the parameter values passed to the target report if needed, or specify dynamic filtering of target*</a:t>
            </a:r>
          </a:p>
        </p:txBody>
      </p:sp>
      <p:sp>
        <p:nvSpPr>
          <p:cNvPr id="714773" name="Text Box 21"/>
          <p:cNvSpPr txBox="1">
            <a:spLocks noChangeArrowheads="1"/>
          </p:cNvSpPr>
          <p:nvPr/>
        </p:nvSpPr>
        <p:spPr bwMode="auto">
          <a:xfrm>
            <a:off x="5857209" y="1158024"/>
            <a:ext cx="65" cy="17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171450" indent="-171450" defTabSz="609600" eaLnBrk="0" hangingPunct="0">
              <a:spcBef>
                <a:spcPct val="0"/>
              </a:spcBef>
              <a:defRPr sz="2400">
                <a:solidFill>
                  <a:schemeClr val="tx1"/>
                </a:solidFill>
                <a:latin typeface="Arial" charset="0"/>
              </a:defRPr>
            </a:lvl1pPr>
            <a:lvl2pPr marL="342900" defTabSz="609600" eaLnBrk="0" hangingPunct="0">
              <a:spcBef>
                <a:spcPct val="0"/>
              </a:spcBef>
              <a:defRPr sz="2400">
                <a:solidFill>
                  <a:schemeClr val="tx1"/>
                </a:solidFill>
                <a:latin typeface="Arial" charset="0"/>
              </a:defRPr>
            </a:lvl2pPr>
            <a:lvl3pPr marL="609600" defTabSz="609600" eaLnBrk="0" hangingPunct="0">
              <a:spcBef>
                <a:spcPct val="0"/>
              </a:spcBef>
              <a:defRPr sz="2400">
                <a:solidFill>
                  <a:schemeClr val="tx1"/>
                </a:solidFill>
                <a:latin typeface="Arial" charset="0"/>
              </a:defRPr>
            </a:lvl3pPr>
            <a:lvl4pPr marL="914400" defTabSz="609600" eaLnBrk="0" hangingPunct="0">
              <a:spcBef>
                <a:spcPct val="0"/>
              </a:spcBef>
              <a:defRPr sz="2400">
                <a:solidFill>
                  <a:schemeClr val="tx1"/>
                </a:solidFill>
                <a:latin typeface="Arial" charset="0"/>
              </a:defRPr>
            </a:lvl4pPr>
            <a:lvl5pPr marL="1219200" defTabSz="609600" eaLnBrk="0" hangingPunct="0">
              <a:spcBef>
                <a:spcPct val="0"/>
              </a:spcBef>
              <a:defRPr sz="2400">
                <a:solidFill>
                  <a:schemeClr val="tx1"/>
                </a:solidFill>
                <a:latin typeface="Arial" charset="0"/>
              </a:defRPr>
            </a:lvl5pPr>
            <a:lvl6pPr marL="1676400" defTabSz="609600" eaLnBrk="0" fontAlgn="base" hangingPunct="0">
              <a:spcBef>
                <a:spcPct val="0"/>
              </a:spcBef>
              <a:spcAft>
                <a:spcPct val="0"/>
              </a:spcAft>
              <a:defRPr sz="2400">
                <a:solidFill>
                  <a:schemeClr val="tx1"/>
                </a:solidFill>
                <a:latin typeface="Arial" charset="0"/>
              </a:defRPr>
            </a:lvl6pPr>
            <a:lvl7pPr marL="2133600" defTabSz="609600" eaLnBrk="0" fontAlgn="base" hangingPunct="0">
              <a:spcBef>
                <a:spcPct val="0"/>
              </a:spcBef>
              <a:spcAft>
                <a:spcPct val="0"/>
              </a:spcAft>
              <a:defRPr sz="2400">
                <a:solidFill>
                  <a:schemeClr val="tx1"/>
                </a:solidFill>
                <a:latin typeface="Arial" charset="0"/>
              </a:defRPr>
            </a:lvl7pPr>
            <a:lvl8pPr marL="2590800" defTabSz="609600" eaLnBrk="0" fontAlgn="base" hangingPunct="0">
              <a:spcBef>
                <a:spcPct val="0"/>
              </a:spcBef>
              <a:spcAft>
                <a:spcPct val="0"/>
              </a:spcAft>
              <a:defRPr sz="2400">
                <a:solidFill>
                  <a:schemeClr val="tx1"/>
                </a:solidFill>
                <a:latin typeface="Arial" charset="0"/>
              </a:defRPr>
            </a:lvl8pPr>
            <a:lvl9pPr marL="3048000" defTabSz="609600" eaLnBrk="0" fontAlgn="base" hangingPunct="0">
              <a:spcBef>
                <a:spcPct val="0"/>
              </a:spcBef>
              <a:spcAft>
                <a:spcPct val="0"/>
              </a:spcAft>
              <a:defRPr sz="2400">
                <a:solidFill>
                  <a:schemeClr val="tx1"/>
                </a:solidFill>
                <a:latin typeface="Arial" charset="0"/>
              </a:defRPr>
            </a:lvl9pPr>
          </a:lstStyle>
          <a:p>
            <a:pPr marL="128588" indent="-128588" defTabSz="457200">
              <a:lnSpc>
                <a:spcPct val="100000"/>
              </a:lnSpc>
              <a:spcBef>
                <a:spcPct val="30000"/>
              </a:spcBef>
              <a:buClr>
                <a:srgbClr val="CC0000"/>
              </a:buClr>
            </a:pPr>
            <a:endParaRPr lang="en-US" sz="1124" b="1" dirty="0">
              <a:solidFill>
                <a:srgbClr val="0000CC"/>
              </a:solidFill>
              <a:latin typeface="Tahoma" pitchFamily="34" charset="0"/>
            </a:endParaRPr>
          </a:p>
        </p:txBody>
      </p:sp>
      <p:sp>
        <p:nvSpPr>
          <p:cNvPr id="714774" name="Text Box 22"/>
          <p:cNvSpPr txBox="1">
            <a:spLocks noChangeArrowheads="1"/>
          </p:cNvSpPr>
          <p:nvPr/>
        </p:nvSpPr>
        <p:spPr bwMode="auto">
          <a:xfrm>
            <a:off x="5857207" y="1607847"/>
            <a:ext cx="1660058" cy="624539"/>
          </a:xfrm>
          <a:prstGeom prst="rect">
            <a:avLst/>
          </a:prstGeom>
          <a:solidFill>
            <a:srgbClr val="0000CC"/>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Create a report, using the source package</a:t>
            </a:r>
            <a:endParaRPr lang="en-US" sz="1124" dirty="0">
              <a:solidFill>
                <a:srgbClr val="000000"/>
              </a:solidFill>
              <a:latin typeface="Tahoma" pitchFamily="34" charset="0"/>
            </a:endParaRPr>
          </a:p>
        </p:txBody>
      </p:sp>
      <p:sp>
        <p:nvSpPr>
          <p:cNvPr id="714775" name="Text Box 23"/>
          <p:cNvSpPr txBox="1">
            <a:spLocks noChangeArrowheads="1"/>
          </p:cNvSpPr>
          <p:nvPr/>
        </p:nvSpPr>
        <p:spPr bwMode="auto">
          <a:xfrm>
            <a:off x="5846497" y="2403961"/>
            <a:ext cx="1670768" cy="624539"/>
          </a:xfrm>
          <a:prstGeom prst="rect">
            <a:avLst/>
          </a:prstGeom>
          <a:solidFill>
            <a:srgbClr val="0000CC"/>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Drill through to view related data in the target report</a:t>
            </a:r>
            <a:endParaRPr lang="en-US" sz="1124" dirty="0">
              <a:solidFill>
                <a:srgbClr val="000000"/>
              </a:solidFill>
              <a:latin typeface="Tahoma" pitchFamily="34" charset="0"/>
            </a:endParaRPr>
          </a:p>
        </p:txBody>
      </p:sp>
      <p:sp>
        <p:nvSpPr>
          <p:cNvPr id="714776" name="Text Box 24"/>
          <p:cNvSpPr txBox="1">
            <a:spLocks noChangeArrowheads="1"/>
          </p:cNvSpPr>
          <p:nvPr/>
        </p:nvSpPr>
        <p:spPr bwMode="auto">
          <a:xfrm>
            <a:off x="5857207" y="3203644"/>
            <a:ext cx="1660058" cy="797535"/>
          </a:xfrm>
          <a:prstGeom prst="rect">
            <a:avLst/>
          </a:prstGeom>
          <a:solidFill>
            <a:srgbClr val="0000CC"/>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The target report appears and displays filtered data</a:t>
            </a:r>
            <a:endParaRPr lang="en-US" sz="1124" dirty="0">
              <a:solidFill>
                <a:srgbClr val="000000"/>
              </a:solidFill>
              <a:latin typeface="Tahoma" pitchFamily="34" charset="0"/>
            </a:endParaRPr>
          </a:p>
        </p:txBody>
      </p:sp>
      <p:sp>
        <p:nvSpPr>
          <p:cNvPr id="714777" name="Text Box 25"/>
          <p:cNvSpPr txBox="1">
            <a:spLocks noChangeArrowheads="1"/>
          </p:cNvSpPr>
          <p:nvPr/>
        </p:nvSpPr>
        <p:spPr bwMode="auto">
          <a:xfrm>
            <a:off x="1466088" y="2818082"/>
            <a:ext cx="1595797" cy="451543"/>
          </a:xfrm>
          <a:prstGeom prst="rect">
            <a:avLst/>
          </a:prstGeom>
          <a:solidFill>
            <a:srgbClr val="0000CC"/>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Save the target report</a:t>
            </a:r>
          </a:p>
        </p:txBody>
      </p:sp>
      <p:sp>
        <p:nvSpPr>
          <p:cNvPr id="714778" name="Text Box 26"/>
          <p:cNvSpPr txBox="1">
            <a:spLocks noChangeArrowheads="1"/>
          </p:cNvSpPr>
          <p:nvPr/>
        </p:nvSpPr>
        <p:spPr bwMode="auto">
          <a:xfrm>
            <a:off x="1466088" y="3428554"/>
            <a:ext cx="1595797" cy="451543"/>
          </a:xfrm>
          <a:prstGeom prst="rect">
            <a:avLst/>
          </a:prstGeom>
          <a:solidFill>
            <a:srgbClr val="6666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Hide the target report*</a:t>
            </a:r>
            <a:endParaRPr lang="en-US" sz="1349" dirty="0">
              <a:solidFill>
                <a:srgbClr val="000000"/>
              </a:solidFill>
              <a:latin typeface="Tahoma" pitchFamily="34" charset="0"/>
            </a:endParaRPr>
          </a:p>
        </p:txBody>
      </p:sp>
      <p:sp>
        <p:nvSpPr>
          <p:cNvPr id="714779" name="Line 27"/>
          <p:cNvSpPr>
            <a:spLocks noChangeShapeType="1"/>
          </p:cNvSpPr>
          <p:nvPr/>
        </p:nvSpPr>
        <p:spPr bwMode="auto">
          <a:xfrm>
            <a:off x="4443481" y="1868457"/>
            <a:ext cx="0" cy="171361"/>
          </a:xfrm>
          <a:prstGeom prst="line">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43" tIns="52272" rIns="104543" bIns="52272"/>
          <a:lstStyle/>
          <a:p>
            <a:pPr defTabSz="685800">
              <a:lnSpc>
                <a:spcPct val="100000"/>
              </a:lnSpc>
              <a:spcBef>
                <a:spcPct val="30000"/>
              </a:spcBef>
              <a:buClr>
                <a:srgbClr val="FFFFFF"/>
              </a:buClr>
            </a:pPr>
            <a:endParaRPr lang="en-US" sz="1350" dirty="0">
              <a:solidFill>
                <a:srgbClr val="000000"/>
              </a:solidFill>
              <a:latin typeface="Tahoma" pitchFamily="34" charset="0"/>
            </a:endParaRPr>
          </a:p>
        </p:txBody>
      </p:sp>
      <p:sp>
        <p:nvSpPr>
          <p:cNvPr id="714781" name="Text Box 29"/>
          <p:cNvSpPr txBox="1">
            <a:spLocks noChangeArrowheads="1"/>
          </p:cNvSpPr>
          <p:nvPr/>
        </p:nvSpPr>
        <p:spPr bwMode="auto">
          <a:xfrm>
            <a:off x="3629517" y="1597137"/>
            <a:ext cx="1606507" cy="278547"/>
          </a:xfrm>
          <a:prstGeom prst="rect">
            <a:avLst/>
          </a:prstGeom>
          <a:solidFill>
            <a:srgbClr val="0000CC"/>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4530" tIns="52265" rIns="104530" bIns="52265">
            <a:spAutoFit/>
          </a:bodyPr>
          <a:lstStyle>
            <a:lvl1pPr defTabSz="609600" eaLnBrk="0" hangingPunct="0">
              <a:spcBef>
                <a:spcPct val="0"/>
              </a:spcBef>
              <a:defRPr sz="2400">
                <a:solidFill>
                  <a:schemeClr val="tx1"/>
                </a:solidFill>
                <a:latin typeface="Arial" charset="0"/>
              </a:defRPr>
            </a:lvl1pPr>
            <a:lvl2pPr defTabSz="609600" eaLnBrk="0" hangingPunct="0">
              <a:spcBef>
                <a:spcPct val="0"/>
              </a:spcBef>
              <a:defRPr sz="2400">
                <a:solidFill>
                  <a:schemeClr val="tx1"/>
                </a:solidFill>
                <a:latin typeface="Arial" charset="0"/>
              </a:defRPr>
            </a:lvl2pPr>
            <a:lvl3pPr defTabSz="609600" eaLnBrk="0" hangingPunct="0">
              <a:spcBef>
                <a:spcPct val="0"/>
              </a:spcBef>
              <a:defRPr sz="2400">
                <a:solidFill>
                  <a:schemeClr val="tx1"/>
                </a:solidFill>
                <a:latin typeface="Arial" charset="0"/>
              </a:defRPr>
            </a:lvl3pPr>
            <a:lvl4pPr defTabSz="609600" eaLnBrk="0" hangingPunct="0">
              <a:spcBef>
                <a:spcPct val="0"/>
              </a:spcBef>
              <a:defRPr sz="2400">
                <a:solidFill>
                  <a:schemeClr val="tx1"/>
                </a:solidFill>
                <a:latin typeface="Arial" charset="0"/>
              </a:defRPr>
            </a:lvl4pPr>
            <a:lvl5pPr defTabSz="609600" eaLnBrk="0" hangingPunct="0">
              <a:spcBef>
                <a:spcPct val="0"/>
              </a:spcBef>
              <a:defRPr sz="2400">
                <a:solidFill>
                  <a:schemeClr val="tx1"/>
                </a:solidFill>
                <a:latin typeface="Arial" charset="0"/>
              </a:defRPr>
            </a:lvl5pPr>
            <a:lvl6pPr defTabSz="609600" eaLnBrk="0" fontAlgn="base" hangingPunct="0">
              <a:spcBef>
                <a:spcPct val="0"/>
              </a:spcBef>
              <a:spcAft>
                <a:spcPct val="0"/>
              </a:spcAft>
              <a:defRPr sz="2400">
                <a:solidFill>
                  <a:schemeClr val="tx1"/>
                </a:solidFill>
                <a:latin typeface="Arial" charset="0"/>
              </a:defRPr>
            </a:lvl6pPr>
            <a:lvl7pPr defTabSz="609600" eaLnBrk="0" fontAlgn="base" hangingPunct="0">
              <a:spcBef>
                <a:spcPct val="0"/>
              </a:spcBef>
              <a:spcAft>
                <a:spcPct val="0"/>
              </a:spcAft>
              <a:defRPr sz="2400">
                <a:solidFill>
                  <a:schemeClr val="tx1"/>
                </a:solidFill>
                <a:latin typeface="Arial" charset="0"/>
              </a:defRPr>
            </a:lvl7pPr>
            <a:lvl8pPr defTabSz="609600" eaLnBrk="0" fontAlgn="base" hangingPunct="0">
              <a:spcBef>
                <a:spcPct val="0"/>
              </a:spcBef>
              <a:spcAft>
                <a:spcPct val="0"/>
              </a:spcAft>
              <a:defRPr sz="2400">
                <a:solidFill>
                  <a:schemeClr val="tx1"/>
                </a:solidFill>
                <a:latin typeface="Arial" charset="0"/>
              </a:defRPr>
            </a:lvl8pPr>
            <a:lvl9pPr defTabSz="609600" eaLnBrk="0" fontAlgn="base" hangingPunct="0">
              <a:spcBef>
                <a:spcPct val="0"/>
              </a:spcBef>
              <a:spcAft>
                <a:spcPct val="0"/>
              </a:spcAft>
              <a:defRPr sz="2400">
                <a:solidFill>
                  <a:schemeClr val="tx1"/>
                </a:solidFill>
                <a:latin typeface="Arial" charset="0"/>
              </a:defRPr>
            </a:lvl9pPr>
          </a:lstStyle>
          <a:p>
            <a:pPr algn="ctr" defTabSz="457200">
              <a:lnSpc>
                <a:spcPct val="100000"/>
              </a:lnSpc>
              <a:spcBef>
                <a:spcPct val="50000"/>
              </a:spcBef>
            </a:pPr>
            <a:r>
              <a:rPr lang="en-US" sz="1124" b="1" dirty="0">
                <a:solidFill>
                  <a:srgbClr val="FFFFFF"/>
                </a:solidFill>
                <a:latin typeface="Tahoma" pitchFamily="34" charset="0"/>
              </a:rPr>
              <a:t>Select the package</a:t>
            </a:r>
            <a:endParaRPr lang="en-US" sz="1124" dirty="0">
              <a:solidFill>
                <a:srgbClr val="000000"/>
              </a:solidFill>
              <a:latin typeface="Tahoma" pitchFamily="34" charset="0"/>
            </a:endParaRPr>
          </a:p>
        </p:txBody>
      </p:sp>
      <p:sp>
        <p:nvSpPr>
          <p:cNvPr id="2" name="tTextBox"/>
          <p:cNvSpPr txBox="1"/>
          <p:nvPr/>
        </p:nvSpPr>
        <p:spPr>
          <a:xfrm>
            <a:off x="1466088" y="1095835"/>
            <a:ext cx="1595797" cy="415498"/>
          </a:xfrm>
          <a:prstGeom prst="rect">
            <a:avLst/>
          </a:prstGeom>
          <a:solidFill>
            <a:srgbClr val="FDFACC"/>
          </a:solidFill>
          <a:ln w="19050">
            <a:solidFill>
              <a:srgbClr val="A8A7A5"/>
            </a:solidFill>
          </a:ln>
        </p:spPr>
        <p:txBody>
          <a:bodyPr vert="horz" wrap="square" rtlCol="0">
            <a:spAutoFit/>
          </a:bodyPr>
          <a:lstStyle/>
          <a:p>
            <a:pPr algn="ctr" defTabSz="685800">
              <a:lnSpc>
                <a:spcPct val="100000"/>
              </a:lnSpc>
              <a:spcBef>
                <a:spcPct val="30000"/>
              </a:spcBef>
              <a:buClr>
                <a:srgbClr val="FFFFFF"/>
              </a:buClr>
            </a:pPr>
            <a:r>
              <a:rPr lang="en-US" sz="1050" dirty="0">
                <a:solidFill>
                  <a:srgbClr val="000000"/>
                </a:solidFill>
                <a:latin typeface="Verdana" panose="020B0604030504040204" pitchFamily="34" charset="0"/>
              </a:rPr>
              <a:t>1. Create the target report.</a:t>
            </a:r>
          </a:p>
        </p:txBody>
      </p:sp>
      <p:sp>
        <p:nvSpPr>
          <p:cNvPr id="3" name="tTextBox"/>
          <p:cNvSpPr txBox="1"/>
          <p:nvPr/>
        </p:nvSpPr>
        <p:spPr>
          <a:xfrm>
            <a:off x="3625739" y="1095835"/>
            <a:ext cx="1610285" cy="415498"/>
          </a:xfrm>
          <a:prstGeom prst="rect">
            <a:avLst/>
          </a:prstGeom>
          <a:solidFill>
            <a:srgbClr val="FDFACC"/>
          </a:solidFill>
          <a:ln w="19050">
            <a:solidFill>
              <a:srgbClr val="A8A7A5"/>
            </a:solidFill>
          </a:ln>
        </p:spPr>
        <p:txBody>
          <a:bodyPr vert="horz" wrap="square" rtlCol="0">
            <a:spAutoFit/>
          </a:bodyPr>
          <a:lstStyle/>
          <a:p>
            <a:pPr algn="ctr" defTabSz="685800">
              <a:lnSpc>
                <a:spcPct val="100000"/>
              </a:lnSpc>
              <a:spcBef>
                <a:spcPct val="30000"/>
              </a:spcBef>
              <a:buClr>
                <a:srgbClr val="FFFFFF"/>
              </a:buClr>
            </a:pPr>
            <a:r>
              <a:rPr lang="en-US" sz="1050" dirty="0">
                <a:solidFill>
                  <a:srgbClr val="000000"/>
                </a:solidFill>
                <a:latin typeface="Verdana" panose="020B0604030504040204" pitchFamily="34" charset="0"/>
              </a:rPr>
              <a:t>2. Create the drill-through definition.</a:t>
            </a:r>
          </a:p>
        </p:txBody>
      </p:sp>
      <p:sp>
        <p:nvSpPr>
          <p:cNvPr id="4" name="tTextBox"/>
          <p:cNvSpPr txBox="1"/>
          <p:nvPr/>
        </p:nvSpPr>
        <p:spPr>
          <a:xfrm>
            <a:off x="5846497" y="1095835"/>
            <a:ext cx="1670768" cy="415498"/>
          </a:xfrm>
          <a:prstGeom prst="rect">
            <a:avLst/>
          </a:prstGeom>
          <a:solidFill>
            <a:srgbClr val="FDFACC"/>
          </a:solidFill>
          <a:ln w="19050">
            <a:solidFill>
              <a:srgbClr val="A8A7A5"/>
            </a:solidFill>
          </a:ln>
        </p:spPr>
        <p:txBody>
          <a:bodyPr vert="horz" wrap="square" rtlCol="0">
            <a:spAutoFit/>
          </a:bodyPr>
          <a:lstStyle/>
          <a:p>
            <a:pPr algn="ctr" defTabSz="685800">
              <a:lnSpc>
                <a:spcPct val="100000"/>
              </a:lnSpc>
              <a:spcBef>
                <a:spcPct val="30000"/>
              </a:spcBef>
              <a:buClr>
                <a:srgbClr val="FFFFFF"/>
              </a:buClr>
            </a:pPr>
            <a:r>
              <a:rPr lang="en-US" sz="1050" dirty="0">
                <a:solidFill>
                  <a:srgbClr val="000000"/>
                </a:solidFill>
                <a:latin typeface="Verdana" panose="020B0604030504040204" pitchFamily="34" charset="0"/>
              </a:rPr>
              <a:t>3. Drill through to</a:t>
            </a:r>
            <a:br>
              <a:rPr lang="en-US" sz="1050" dirty="0">
                <a:solidFill>
                  <a:srgbClr val="000000"/>
                </a:solidFill>
                <a:latin typeface="Verdana" panose="020B0604030504040204" pitchFamily="34" charset="0"/>
              </a:rPr>
            </a:br>
            <a:r>
              <a:rPr lang="en-US" sz="1050" dirty="0">
                <a:solidFill>
                  <a:srgbClr val="000000"/>
                </a:solidFill>
                <a:latin typeface="Verdana" panose="020B0604030504040204" pitchFamily="34" charset="0"/>
              </a:rPr>
              <a:t>the target report.</a:t>
            </a:r>
          </a:p>
        </p:txBody>
      </p:sp>
      <p:sp>
        <p:nvSpPr>
          <p:cNvPr id="5" name="tTextBox"/>
          <p:cNvSpPr txBox="1"/>
          <p:nvPr/>
        </p:nvSpPr>
        <p:spPr>
          <a:xfrm>
            <a:off x="1331640" y="4366431"/>
            <a:ext cx="992914" cy="253916"/>
          </a:xfrm>
          <a:prstGeom prst="rect">
            <a:avLst/>
          </a:prstGeom>
          <a:solidFill>
            <a:srgbClr val="FDFACC"/>
          </a:solidFill>
          <a:ln w="19050">
            <a:solidFill>
              <a:srgbClr val="A8A7A5"/>
            </a:solidFill>
          </a:ln>
        </p:spPr>
        <p:txBody>
          <a:bodyPr vert="horz" wrap="square" rtlCol="0">
            <a:spAutoFit/>
          </a:bodyPr>
          <a:lstStyle/>
          <a:p>
            <a:pPr algn="ctr" defTabSz="685800">
              <a:lnSpc>
                <a:spcPct val="100000"/>
              </a:lnSpc>
              <a:spcBef>
                <a:spcPct val="30000"/>
              </a:spcBef>
              <a:buClr>
                <a:srgbClr val="FFFFFF"/>
              </a:buClr>
            </a:pPr>
            <a:r>
              <a:rPr lang="en-US" sz="1050" dirty="0">
                <a:solidFill>
                  <a:srgbClr val="000000"/>
                </a:solidFill>
                <a:latin typeface="Verdana" panose="020B0604030504040204" pitchFamily="34" charset="0"/>
              </a:rPr>
              <a:t>* Optional</a:t>
            </a:r>
          </a:p>
        </p:txBody>
      </p:sp>
      <p:cxnSp>
        <p:nvCxnSpPr>
          <p:cNvPr id="6" name="Elbow Connector 5"/>
          <p:cNvCxnSpPr>
            <a:stCxn id="714778" idx="2"/>
            <a:endCxn id="714781" idx="1"/>
          </p:cNvCxnSpPr>
          <p:nvPr/>
        </p:nvCxnSpPr>
        <p:spPr>
          <a:xfrm rot="5400000" flipH="1" flipV="1">
            <a:off x="1874909" y="2125489"/>
            <a:ext cx="2143686" cy="1365530"/>
          </a:xfrm>
          <a:prstGeom prst="bentConnector4">
            <a:avLst>
              <a:gd name="adj1" fmla="val -10664"/>
              <a:gd name="adj2" fmla="val 79216"/>
            </a:avLst>
          </a:prstGeom>
          <a:ln w="38100">
            <a:solidFill>
              <a:srgbClr val="DD731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14772" idx="2"/>
            <a:endCxn id="714774" idx="1"/>
          </p:cNvCxnSpPr>
          <p:nvPr/>
        </p:nvCxnSpPr>
        <p:spPr>
          <a:xfrm rot="5400000" flipH="1" flipV="1">
            <a:off x="3806512" y="2546376"/>
            <a:ext cx="2676954" cy="1424436"/>
          </a:xfrm>
          <a:prstGeom prst="bentConnector4">
            <a:avLst>
              <a:gd name="adj1" fmla="val -8540"/>
              <a:gd name="adj2" fmla="val 79323"/>
            </a:avLst>
          </a:prstGeom>
          <a:ln w="38100">
            <a:solidFill>
              <a:srgbClr val="DD731C"/>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441908"/>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58775" indent="-358775">
              <a:buFont typeface="+mj-lt"/>
              <a:buAutoNum type="arabicParenR"/>
            </a:pPr>
            <a:r>
              <a:rPr lang="en-US" sz="2400" dirty="0"/>
              <a:t>Aggregation &amp; Drilling </a:t>
            </a:r>
            <a:endParaRPr lang="ar-EG" sz="2400" dirty="0"/>
          </a:p>
          <a:p>
            <a:pPr marL="358775" indent="-358775">
              <a:buFont typeface="+mj-lt"/>
              <a:buAutoNum type="arabicParenR"/>
            </a:pPr>
            <a:r>
              <a:rPr lang="en-US" sz="2400" dirty="0"/>
              <a:t>Trends</a:t>
            </a:r>
          </a:p>
          <a:p>
            <a:pPr marL="358775" indent="-358775">
              <a:buFont typeface="+mj-lt"/>
              <a:buAutoNum type="arabicParenR"/>
            </a:pPr>
            <a:r>
              <a:rPr lang="en-US" sz="2400" dirty="0"/>
              <a:t>Correlations </a:t>
            </a:r>
            <a:br>
              <a:rPr lang="en-US" sz="2400" dirty="0"/>
            </a:br>
            <a:r>
              <a:rPr lang="en-US" sz="2400" dirty="0"/>
              <a:t>(enable Data Mining)</a:t>
            </a:r>
            <a:endParaRPr lang="ar-EG" sz="2400" dirty="0"/>
          </a:p>
        </p:txBody>
      </p:sp>
      <p:sp>
        <p:nvSpPr>
          <p:cNvPr id="3" name="Title 2"/>
          <p:cNvSpPr>
            <a:spLocks noGrp="1"/>
          </p:cNvSpPr>
          <p:nvPr>
            <p:ph type="title"/>
          </p:nvPr>
        </p:nvSpPr>
        <p:spPr/>
        <p:txBody>
          <a:bodyPr/>
          <a:lstStyle/>
          <a:p>
            <a:r>
              <a:rPr lang="en-US" dirty="0"/>
              <a:t>Business Intelligence Functions</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9</a:t>
            </a:fld>
            <a:endParaRPr lang="en-US" dirty="0"/>
          </a:p>
        </p:txBody>
      </p:sp>
      <p:pic>
        <p:nvPicPr>
          <p:cNvPr id="5" name="Crosstab"/>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3196" y="606295"/>
            <a:ext cx="3424059" cy="1800000"/>
          </a:xfrm>
          <a:prstGeom prst="rect">
            <a:avLst/>
          </a:prstGeom>
        </p:spPr>
      </p:pic>
      <p:pic>
        <p:nvPicPr>
          <p:cNvPr id="7" name="Chart &amp; Crossta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4413" y="606295"/>
            <a:ext cx="2929587" cy="2520000"/>
          </a:xfrm>
          <a:prstGeom prst="rect">
            <a:avLst/>
          </a:prstGeom>
        </p:spPr>
      </p:pic>
      <p:pic>
        <p:nvPicPr>
          <p:cNvPr id="6" name="Trend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2932" y="2415010"/>
            <a:ext cx="5037210" cy="2728489"/>
          </a:xfrm>
          <a:prstGeom prst="rect">
            <a:avLst/>
          </a:prstGeom>
        </p:spPr>
      </p:pic>
      <p:pic>
        <p:nvPicPr>
          <p:cNvPr id="9" name="Correlatio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052" y="2839492"/>
            <a:ext cx="3712420" cy="2206514"/>
          </a:xfrm>
          <a:prstGeom prst="rect">
            <a:avLst/>
          </a:prstGeom>
        </p:spPr>
      </p:pic>
    </p:spTree>
    <p:extLst>
      <p:ext uri="{BB962C8B-B14F-4D97-AF65-F5344CB8AC3E}">
        <p14:creationId xmlns:p14="http://schemas.microsoft.com/office/powerpoint/2010/main" val="4203986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nodeType="clickEffect">
                                  <p:stCondLst>
                                    <p:cond delay="0"/>
                                  </p:stCondLst>
                                  <p:childTnLst>
                                    <p:anim calcmode="lin" valueType="num">
                                      <p:cBhvr>
                                        <p:cTn id="17" dur="1000"/>
                                        <p:tgtEl>
                                          <p:spTgt spid="7"/>
                                        </p:tgtEl>
                                        <p:attrNameLst>
                                          <p:attrName>ppt_w</p:attrName>
                                        </p:attrNameLst>
                                      </p:cBhvr>
                                      <p:tavLst>
                                        <p:tav tm="0">
                                          <p:val>
                                            <p:strVal val="ppt_w"/>
                                          </p:val>
                                        </p:tav>
                                        <p:tav tm="100000">
                                          <p:val>
                                            <p:fltVal val="0"/>
                                          </p:val>
                                        </p:tav>
                                      </p:tavLst>
                                    </p:anim>
                                    <p:anim calcmode="lin" valueType="num">
                                      <p:cBhvr>
                                        <p:cTn id="18" dur="1000"/>
                                        <p:tgtEl>
                                          <p:spTgt spid="7"/>
                                        </p:tgtEl>
                                        <p:attrNameLst>
                                          <p:attrName>ppt_h</p:attrName>
                                        </p:attrNameLst>
                                      </p:cBhvr>
                                      <p:tavLst>
                                        <p:tav tm="0">
                                          <p:val>
                                            <p:strVal val="ppt_h"/>
                                          </p:val>
                                        </p:tav>
                                        <p:tav tm="100000">
                                          <p:val>
                                            <p:fltVal val="0"/>
                                          </p:val>
                                        </p:tav>
                                      </p:tavLst>
                                    </p:anim>
                                    <p:animEffect transition="out" filter="fade">
                                      <p:cBhvr>
                                        <p:cTn id="19" dur="1000"/>
                                        <p:tgtEl>
                                          <p:spTgt spid="7"/>
                                        </p:tgtEl>
                                      </p:cBhvr>
                                    </p:animEffect>
                                    <p:set>
                                      <p:cBhvr>
                                        <p:cTn id="20" dur="1" fill="hold">
                                          <p:stCondLst>
                                            <p:cond delay="999"/>
                                          </p:stCondLst>
                                        </p:cTn>
                                        <p:tgtEl>
                                          <p:spTgt spid="7"/>
                                        </p:tgtEl>
                                        <p:attrNameLst>
                                          <p:attrName>style.visibility</p:attrName>
                                        </p:attrNameLst>
                                      </p:cBhvr>
                                      <p:to>
                                        <p:strVal val="hidden"/>
                                      </p:to>
                                    </p:set>
                                  </p:childTnLst>
                                </p:cTn>
                              </p:par>
                              <p:par>
                                <p:cTn id="21" presetID="53" presetClass="exit" presetSubtype="32" fill="hold" nodeType="withEffect">
                                  <p:stCondLst>
                                    <p:cond delay="0"/>
                                  </p:stCondLst>
                                  <p:childTnLst>
                                    <p:anim calcmode="lin" valueType="num">
                                      <p:cBhvr>
                                        <p:cTn id="22" dur="1000"/>
                                        <p:tgtEl>
                                          <p:spTgt spid="5"/>
                                        </p:tgtEl>
                                        <p:attrNameLst>
                                          <p:attrName>ppt_w</p:attrName>
                                        </p:attrNameLst>
                                      </p:cBhvr>
                                      <p:tavLst>
                                        <p:tav tm="0">
                                          <p:val>
                                            <p:strVal val="ppt_w"/>
                                          </p:val>
                                        </p:tav>
                                        <p:tav tm="100000">
                                          <p:val>
                                            <p:fltVal val="0"/>
                                          </p:val>
                                        </p:tav>
                                      </p:tavLst>
                                    </p:anim>
                                    <p:anim calcmode="lin" valueType="num">
                                      <p:cBhvr>
                                        <p:cTn id="23" dur="1000"/>
                                        <p:tgtEl>
                                          <p:spTgt spid="5"/>
                                        </p:tgtEl>
                                        <p:attrNameLst>
                                          <p:attrName>ppt_h</p:attrName>
                                        </p:attrNameLst>
                                      </p:cBhvr>
                                      <p:tavLst>
                                        <p:tav tm="0">
                                          <p:val>
                                            <p:strVal val="ppt_h"/>
                                          </p:val>
                                        </p:tav>
                                        <p:tav tm="100000">
                                          <p:val>
                                            <p:fltVal val="0"/>
                                          </p:val>
                                        </p:tav>
                                      </p:tavLst>
                                    </p:anim>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Effect transition="in" filter="fade">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1000"/>
                                        <p:tgtEl>
                                          <p:spTgt spid="6"/>
                                        </p:tgtEl>
                                        <p:attrNameLst>
                                          <p:attrName>ppt_w</p:attrName>
                                        </p:attrNameLst>
                                      </p:cBhvr>
                                      <p:tavLst>
                                        <p:tav tm="0">
                                          <p:val>
                                            <p:strVal val="ppt_w"/>
                                          </p:val>
                                        </p:tav>
                                        <p:tav tm="100000">
                                          <p:val>
                                            <p:fltVal val="0"/>
                                          </p:val>
                                        </p:tav>
                                      </p:tavLst>
                                    </p:anim>
                                    <p:anim calcmode="lin" valueType="num">
                                      <p:cBhvr>
                                        <p:cTn id="35" dur="1000"/>
                                        <p:tgtEl>
                                          <p:spTgt spid="6"/>
                                        </p:tgtEl>
                                        <p:attrNameLst>
                                          <p:attrName>ppt_h</p:attrName>
                                        </p:attrNameLst>
                                      </p:cBhvr>
                                      <p:tavLst>
                                        <p:tav tm="0">
                                          <p:val>
                                            <p:strVal val="ppt_h"/>
                                          </p:val>
                                        </p:tav>
                                        <p:tav tm="100000">
                                          <p:val>
                                            <p:fltVal val="0"/>
                                          </p:val>
                                        </p:tav>
                                      </p:tavLst>
                                    </p:anim>
                                    <p:animEffect transition="out" filter="fade">
                                      <p:cBhvr>
                                        <p:cTn id="36" dur="1000"/>
                                        <p:tgtEl>
                                          <p:spTgt spid="6"/>
                                        </p:tgtEl>
                                      </p:cBhvr>
                                    </p:animEffect>
                                    <p:set>
                                      <p:cBhvr>
                                        <p:cTn id="37" dur="1" fill="hold">
                                          <p:stCondLst>
                                            <p:cond delay="999"/>
                                          </p:stCondLst>
                                        </p:cTn>
                                        <p:tgtEl>
                                          <p:spTgt spid="6"/>
                                        </p:tgtEl>
                                        <p:attrNameLst>
                                          <p:attrName>style.visibility</p:attrName>
                                        </p:attrNameLst>
                                      </p:cBhvr>
                                      <p:to>
                                        <p:strVal val="hidden"/>
                                      </p:to>
                                    </p:set>
                                  </p:childTnLst>
                                </p:cTn>
                              </p:par>
                              <p:par>
                                <p:cTn id="38" presetID="53" presetClass="entr" presetSubtype="16"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1000" fill="hold"/>
                                        <p:tgtEl>
                                          <p:spTgt spid="9"/>
                                        </p:tgtEl>
                                        <p:attrNameLst>
                                          <p:attrName>ppt_w</p:attrName>
                                        </p:attrNameLst>
                                      </p:cBhvr>
                                      <p:tavLst>
                                        <p:tav tm="0">
                                          <p:val>
                                            <p:fltVal val="0"/>
                                          </p:val>
                                        </p:tav>
                                        <p:tav tm="100000">
                                          <p:val>
                                            <p:strVal val="#ppt_w"/>
                                          </p:val>
                                        </p:tav>
                                      </p:tavLst>
                                    </p:anim>
                                    <p:anim calcmode="lin" valueType="num">
                                      <p:cBhvr>
                                        <p:cTn id="41" dur="1000" fill="hold"/>
                                        <p:tgtEl>
                                          <p:spTgt spid="9"/>
                                        </p:tgtEl>
                                        <p:attrNameLst>
                                          <p:attrName>ppt_h</p:attrName>
                                        </p:attrNameLst>
                                      </p:cBhvr>
                                      <p:tavLst>
                                        <p:tav tm="0">
                                          <p:val>
                                            <p:fltVal val="0"/>
                                          </p:val>
                                        </p:tav>
                                        <p:tav tm="100000">
                                          <p:val>
                                            <p:strVal val="#ppt_h"/>
                                          </p:val>
                                        </p:tav>
                                      </p:tavLst>
                                    </p:anim>
                                    <p:animEffect transition="in" filter="fade">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907" name="Rectangle 11"/>
          <p:cNvSpPr>
            <a:spLocks noGrp="1" noChangeArrowheads="1"/>
          </p:cNvSpPr>
          <p:nvPr>
            <p:ph idx="1"/>
          </p:nvPr>
        </p:nvSpPr>
        <p:spPr/>
        <p:txBody>
          <a:bodyPr>
            <a:normAutofit/>
          </a:bodyPr>
          <a:lstStyle/>
          <a:p>
            <a:r>
              <a:rPr lang="en-US" sz="1800" dirty="0"/>
              <a:t>The Drill Through Assistant lets you </a:t>
            </a:r>
            <a:r>
              <a:rPr lang="en-US" sz="1800" dirty="0">
                <a:solidFill>
                  <a:srgbClr val="0070C0"/>
                </a:solidFill>
              </a:rPr>
              <a:t>see the values</a:t>
            </a:r>
            <a:r>
              <a:rPr lang="en-US" sz="1800" dirty="0"/>
              <a:t> that are passed from the source report to the target report.</a:t>
            </a:r>
          </a:p>
          <a:p>
            <a:r>
              <a:rPr lang="en-US" sz="1800" dirty="0"/>
              <a:t>It </a:t>
            </a:r>
            <a:r>
              <a:rPr lang="en-US" sz="1800" dirty="0">
                <a:solidFill>
                  <a:srgbClr val="0070C0"/>
                </a:solidFill>
              </a:rPr>
              <a:t>needs to be granted</a:t>
            </a:r>
            <a:r>
              <a:rPr lang="en-US" sz="1800" dirty="0"/>
              <a:t> by the administrator</a:t>
            </a:r>
          </a:p>
        </p:txBody>
      </p:sp>
      <p:sp>
        <p:nvSpPr>
          <p:cNvPr id="720906" name="Rectangle 10"/>
          <p:cNvSpPr>
            <a:spLocks noGrp="1" noChangeArrowheads="1"/>
          </p:cNvSpPr>
          <p:nvPr>
            <p:ph type="title"/>
          </p:nvPr>
        </p:nvSpPr>
        <p:spPr/>
        <p:txBody>
          <a:bodyPr/>
          <a:lstStyle/>
          <a:p>
            <a:r>
              <a:rPr lang="en-US" dirty="0"/>
              <a:t>Drill Through Assistant</a:t>
            </a:r>
          </a:p>
        </p:txBody>
      </p:sp>
      <p:pic>
        <p:nvPicPr>
          <p:cNvPr id="720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634" y="2861844"/>
            <a:ext cx="647957" cy="615828"/>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0901" name="Text Box 5"/>
          <p:cNvSpPr txBox="1">
            <a:spLocks noChangeArrowheads="1"/>
          </p:cNvSpPr>
          <p:nvPr/>
        </p:nvSpPr>
        <p:spPr bwMode="auto">
          <a:xfrm>
            <a:off x="2276745" y="2304863"/>
            <a:ext cx="1520827" cy="383895"/>
          </a:xfrm>
          <a:prstGeom prst="rect">
            <a:avLst/>
          </a:prstGeom>
          <a:noFill/>
          <a:ln w="12700"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560" tIns="51280" rIns="102560" bIns="51280" anchor="ctr" anchorCtr="1">
            <a:spAutoFit/>
          </a:bodyPr>
          <a:lstStyle>
            <a:lvl1pPr marL="174625" indent="-174625" eaLnBrk="0" hangingPunct="0">
              <a:spcBef>
                <a:spcPct val="0"/>
              </a:spcBef>
              <a:defRPr sz="2400">
                <a:solidFill>
                  <a:schemeClr val="tx1"/>
                </a:solidFill>
                <a:latin typeface="Arial" charset="0"/>
              </a:defRPr>
            </a:lvl1pPr>
            <a:lvl2pPr eaLnBrk="0" hangingPunct="0">
              <a:spcBef>
                <a:spcPct val="0"/>
              </a:spcBef>
              <a:defRPr sz="2400">
                <a:solidFill>
                  <a:schemeClr val="tx1"/>
                </a:solidFill>
                <a:latin typeface="Arial" charset="0"/>
              </a:defRPr>
            </a:lvl2pPr>
            <a:lvl3pPr eaLnBrk="0" hangingPunct="0">
              <a:spcBef>
                <a:spcPct val="0"/>
              </a:spcBef>
              <a:defRPr sz="2400">
                <a:solidFill>
                  <a:schemeClr val="tx1"/>
                </a:solidFill>
                <a:latin typeface="Arial" charset="0"/>
              </a:defRPr>
            </a:lvl3pPr>
            <a:lvl4pPr eaLnBrk="0" hangingPunct="0">
              <a:spcBef>
                <a:spcPct val="0"/>
              </a:spcBef>
              <a:defRPr sz="2400">
                <a:solidFill>
                  <a:schemeClr val="tx1"/>
                </a:solidFill>
                <a:latin typeface="Arial" charset="0"/>
              </a:defRPr>
            </a:lvl4pPr>
            <a:lvl5pPr eaLnBrk="0" hangingPunct="0">
              <a:spcBef>
                <a:spcPct val="0"/>
              </a:spcBef>
              <a:defRPr sz="2400">
                <a:solidFill>
                  <a:schemeClr val="tx1"/>
                </a:solidFill>
                <a:latin typeface="Arial" charset="0"/>
              </a:defRPr>
            </a:lvl5pPr>
            <a:lvl6pPr eaLnBrk="0" fontAlgn="base" hangingPunct="0">
              <a:spcBef>
                <a:spcPct val="0"/>
              </a:spcBef>
              <a:spcAft>
                <a:spcPct val="0"/>
              </a:spcAft>
              <a:defRPr sz="2400">
                <a:solidFill>
                  <a:schemeClr val="tx1"/>
                </a:solidFill>
                <a:latin typeface="Arial" charset="0"/>
              </a:defRPr>
            </a:lvl6pPr>
            <a:lvl7pPr eaLnBrk="0" fontAlgn="base" hangingPunct="0">
              <a:spcBef>
                <a:spcPct val="0"/>
              </a:spcBef>
              <a:spcAft>
                <a:spcPct val="0"/>
              </a:spcAft>
              <a:defRPr sz="2400">
                <a:solidFill>
                  <a:schemeClr val="tx1"/>
                </a:solidFill>
                <a:latin typeface="Arial" charset="0"/>
              </a:defRPr>
            </a:lvl7pPr>
            <a:lvl8pPr eaLnBrk="0" fontAlgn="base" hangingPunct="0">
              <a:spcBef>
                <a:spcPct val="0"/>
              </a:spcBef>
              <a:spcAft>
                <a:spcPct val="0"/>
              </a:spcAft>
              <a:defRPr sz="2400">
                <a:solidFill>
                  <a:schemeClr val="tx1"/>
                </a:solidFill>
                <a:latin typeface="Arial" charset="0"/>
              </a:defRPr>
            </a:lvl8pPr>
            <a:lvl9pPr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24" dirty="0">
                <a:solidFill>
                  <a:srgbClr val="0070C0"/>
                </a:solidFill>
                <a:latin typeface="Tahoma" pitchFamily="34" charset="0"/>
              </a:rPr>
              <a:t>Source</a:t>
            </a:r>
          </a:p>
        </p:txBody>
      </p:sp>
      <p:sp>
        <p:nvSpPr>
          <p:cNvPr id="720902" name="Text Box 6"/>
          <p:cNvSpPr txBox="1">
            <a:spLocks noChangeArrowheads="1"/>
          </p:cNvSpPr>
          <p:nvPr/>
        </p:nvSpPr>
        <p:spPr bwMode="auto">
          <a:xfrm>
            <a:off x="5346428" y="2304863"/>
            <a:ext cx="1520827" cy="383895"/>
          </a:xfrm>
          <a:prstGeom prst="rect">
            <a:avLst/>
          </a:prstGeom>
          <a:noFill/>
          <a:ln w="12700" algn="ctr">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560" tIns="51280" rIns="102560" bIns="51280" anchor="ctr" anchorCtr="1">
            <a:spAutoFit/>
          </a:bodyPr>
          <a:lstStyle>
            <a:lvl1pPr marL="174625" indent="-174625" eaLnBrk="0" hangingPunct="0">
              <a:spcBef>
                <a:spcPct val="0"/>
              </a:spcBef>
              <a:defRPr sz="2400">
                <a:solidFill>
                  <a:schemeClr val="tx1"/>
                </a:solidFill>
                <a:latin typeface="Arial" charset="0"/>
              </a:defRPr>
            </a:lvl1pPr>
            <a:lvl2pPr eaLnBrk="0" hangingPunct="0">
              <a:spcBef>
                <a:spcPct val="0"/>
              </a:spcBef>
              <a:defRPr sz="2400">
                <a:solidFill>
                  <a:schemeClr val="tx1"/>
                </a:solidFill>
                <a:latin typeface="Arial" charset="0"/>
              </a:defRPr>
            </a:lvl2pPr>
            <a:lvl3pPr eaLnBrk="0" hangingPunct="0">
              <a:spcBef>
                <a:spcPct val="0"/>
              </a:spcBef>
              <a:defRPr sz="2400">
                <a:solidFill>
                  <a:schemeClr val="tx1"/>
                </a:solidFill>
                <a:latin typeface="Arial" charset="0"/>
              </a:defRPr>
            </a:lvl3pPr>
            <a:lvl4pPr eaLnBrk="0" hangingPunct="0">
              <a:spcBef>
                <a:spcPct val="0"/>
              </a:spcBef>
              <a:defRPr sz="2400">
                <a:solidFill>
                  <a:schemeClr val="tx1"/>
                </a:solidFill>
                <a:latin typeface="Arial" charset="0"/>
              </a:defRPr>
            </a:lvl4pPr>
            <a:lvl5pPr eaLnBrk="0" hangingPunct="0">
              <a:spcBef>
                <a:spcPct val="0"/>
              </a:spcBef>
              <a:defRPr sz="2400">
                <a:solidFill>
                  <a:schemeClr val="tx1"/>
                </a:solidFill>
                <a:latin typeface="Arial" charset="0"/>
              </a:defRPr>
            </a:lvl5pPr>
            <a:lvl6pPr eaLnBrk="0" fontAlgn="base" hangingPunct="0">
              <a:spcBef>
                <a:spcPct val="0"/>
              </a:spcBef>
              <a:spcAft>
                <a:spcPct val="0"/>
              </a:spcAft>
              <a:defRPr sz="2400">
                <a:solidFill>
                  <a:schemeClr val="tx1"/>
                </a:solidFill>
                <a:latin typeface="Arial" charset="0"/>
              </a:defRPr>
            </a:lvl6pPr>
            <a:lvl7pPr eaLnBrk="0" fontAlgn="base" hangingPunct="0">
              <a:spcBef>
                <a:spcPct val="0"/>
              </a:spcBef>
              <a:spcAft>
                <a:spcPct val="0"/>
              </a:spcAft>
              <a:defRPr sz="2400">
                <a:solidFill>
                  <a:schemeClr val="tx1"/>
                </a:solidFill>
                <a:latin typeface="Arial" charset="0"/>
              </a:defRPr>
            </a:lvl7pPr>
            <a:lvl8pPr eaLnBrk="0" fontAlgn="base" hangingPunct="0">
              <a:spcBef>
                <a:spcPct val="0"/>
              </a:spcBef>
              <a:spcAft>
                <a:spcPct val="0"/>
              </a:spcAft>
              <a:defRPr sz="2400">
                <a:solidFill>
                  <a:schemeClr val="tx1"/>
                </a:solidFill>
                <a:latin typeface="Arial" charset="0"/>
              </a:defRPr>
            </a:lvl8pPr>
            <a:lvl9pPr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sz="2024" dirty="0">
                <a:solidFill>
                  <a:srgbClr val="0070C0"/>
                </a:solidFill>
                <a:latin typeface="Tahoma" pitchFamily="34" charset="0"/>
              </a:rPr>
              <a:t>Target</a:t>
            </a:r>
          </a:p>
        </p:txBody>
      </p:sp>
      <p:cxnSp>
        <p:nvCxnSpPr>
          <p:cNvPr id="720903" name="AutoShape 7"/>
          <p:cNvCxnSpPr>
            <a:cxnSpLocks noChangeShapeType="1"/>
            <a:stCxn id="720901" idx="3"/>
            <a:endCxn id="720902" idx="1"/>
          </p:cNvCxnSpPr>
          <p:nvPr/>
        </p:nvCxnSpPr>
        <p:spPr bwMode="auto">
          <a:xfrm>
            <a:off x="3797572" y="2496811"/>
            <a:ext cx="1548856" cy="0"/>
          </a:xfrm>
          <a:prstGeom prst="straightConnector1">
            <a:avLst/>
          </a:prstGeom>
          <a:noFill/>
          <a:ln w="38100">
            <a:solidFill>
              <a:srgbClr val="DD731C"/>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wTextBox"/>
          <p:cNvSpPr txBox="1"/>
          <p:nvPr/>
        </p:nvSpPr>
        <p:spPr>
          <a:xfrm>
            <a:off x="4121950" y="2168079"/>
            <a:ext cx="900099" cy="286232"/>
          </a:xfrm>
          <a:prstGeom prst="rect">
            <a:avLst/>
          </a:prstGeom>
          <a:noFill/>
        </p:spPr>
        <p:txBody>
          <a:bodyPr vert="horz" wrap="square" rtlCol="0">
            <a:spAutoFit/>
          </a:bodyPr>
          <a:lstStyle/>
          <a:p>
            <a:pPr algn="ctr"/>
            <a:r>
              <a:rPr lang="en-US" sz="1400" b="1" dirty="0">
                <a:solidFill>
                  <a:srgbClr val="008A52"/>
                </a:solidFill>
                <a:latin typeface="Verdana" panose="020B0604030504040204" pitchFamily="34" charset="0"/>
              </a:rPr>
              <a:t>Values</a:t>
            </a:r>
          </a:p>
        </p:txBody>
      </p:sp>
      <p:sp>
        <p:nvSpPr>
          <p:cNvPr id="3" name="tTextBox"/>
          <p:cNvSpPr txBox="1"/>
          <p:nvPr/>
        </p:nvSpPr>
        <p:spPr>
          <a:xfrm>
            <a:off x="3616639" y="3629911"/>
            <a:ext cx="1905000" cy="237757"/>
          </a:xfrm>
          <a:prstGeom prst="rect">
            <a:avLst/>
          </a:prstGeom>
          <a:solidFill>
            <a:srgbClr val="FDFACC"/>
          </a:solidFill>
          <a:ln w="19050">
            <a:solidFill>
              <a:srgbClr val="A8A7A5"/>
            </a:solidFill>
          </a:ln>
        </p:spPr>
        <p:txBody>
          <a:bodyPr vert="horz" rtlCol="0">
            <a:spAutoFit/>
          </a:bodyPr>
          <a:lstStyle/>
          <a:p>
            <a:pPr algn="ctr"/>
            <a:r>
              <a:rPr lang="en-US" sz="1050" dirty="0">
                <a:latin typeface="Verdana" panose="020B0604030504040204" pitchFamily="34" charset="0"/>
              </a:rPr>
              <a:t>Drill Through Assistant</a:t>
            </a:r>
          </a:p>
        </p:txBody>
      </p:sp>
    </p:spTree>
    <p:extLst>
      <p:ext uri="{BB962C8B-B14F-4D97-AF65-F5344CB8AC3E}">
        <p14:creationId xmlns:p14="http://schemas.microsoft.com/office/powerpoint/2010/main" val="3541168300"/>
      </p:ext>
    </p:extLst>
  </p:cSld>
  <p:clrMapOvr>
    <a:masterClrMapping/>
  </p:clrMapOvr>
  <p:transition>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80000" indent="-180000">
              <a:spcBef>
                <a:spcPts val="600"/>
              </a:spcBef>
            </a:pPr>
            <a:r>
              <a:rPr lang="en-US" sz="2400" dirty="0"/>
              <a:t>Let users navigate to detailed product line sales from reports using the package </a:t>
            </a:r>
            <a:r>
              <a:rPr lang="en-US" sz="2400" dirty="0">
                <a:solidFill>
                  <a:srgbClr val="0070C0"/>
                </a:solidFill>
              </a:rPr>
              <a:t>GO Data Warehouse (query)</a:t>
            </a:r>
            <a:endParaRPr lang="en-US" sz="2400" dirty="0"/>
          </a:p>
          <a:p>
            <a:pPr marL="180000" indent="-180000">
              <a:spcBef>
                <a:spcPts val="600"/>
              </a:spcBef>
            </a:pPr>
            <a:r>
              <a:rPr lang="en-US" sz="2400" dirty="0"/>
              <a:t>Target report to display data for the Product Line from which users drill through</a:t>
            </a:r>
          </a:p>
          <a:p>
            <a:pPr marL="516550" lvl="1" indent="-180000">
              <a:spcBef>
                <a:spcPts val="600"/>
              </a:spcBef>
            </a:pPr>
            <a:r>
              <a:rPr lang="en-GB" sz="2400" dirty="0"/>
              <a:t>Team content &gt; </a:t>
            </a:r>
            <a:r>
              <a:rPr lang="en-GB" sz="2400" dirty="0" err="1"/>
              <a:t>Samples_LG</a:t>
            </a:r>
            <a:r>
              <a:rPr lang="en-GB" sz="2400" dirty="0"/>
              <a:t> &gt; Models &gt; GO Data Warehouse (query) &gt; Report Studio Report Samples &gt; </a:t>
            </a:r>
            <a:r>
              <a:rPr lang="en-US" sz="2400" dirty="0">
                <a:solidFill>
                  <a:srgbClr val="0070C0"/>
                </a:solidFill>
              </a:rPr>
              <a:t>Total Revenue by Country</a:t>
            </a:r>
          </a:p>
          <a:p>
            <a:pPr marL="180000" indent="-180000">
              <a:spcBef>
                <a:spcPts val="600"/>
              </a:spcBef>
            </a:pPr>
            <a:r>
              <a:rPr lang="en-US" sz="2400" dirty="0"/>
              <a:t>Do </a:t>
            </a:r>
            <a:r>
              <a:rPr lang="en-US" sz="2400" dirty="0">
                <a:solidFill>
                  <a:srgbClr val="FF0000"/>
                </a:solidFill>
              </a:rPr>
              <a:t>NOT</a:t>
            </a:r>
            <a:r>
              <a:rPr lang="en-US" sz="2400" dirty="0"/>
              <a:t> use </a:t>
            </a:r>
            <a:r>
              <a:rPr lang="en-US" sz="2400" strike="sngStrike" dirty="0"/>
              <a:t>Chrome</a:t>
            </a:r>
            <a:r>
              <a:rPr lang="en-US" sz="2400" dirty="0"/>
              <a:t> here!</a:t>
            </a:r>
            <a:endParaRPr lang="en-US" sz="2400" dirty="0">
              <a:solidFill>
                <a:srgbClr val="0070C0"/>
              </a:solidFill>
            </a:endParaRPr>
          </a:p>
          <a:p>
            <a:pPr marL="180000" indent="-180000">
              <a:spcBef>
                <a:spcPts val="600"/>
              </a:spcBef>
            </a:pPr>
            <a:r>
              <a:rPr lang="en-US" sz="2400" dirty="0"/>
              <a:t>Use </a:t>
            </a:r>
            <a:r>
              <a:rPr lang="en-US" sz="2400" dirty="0">
                <a:solidFill>
                  <a:srgbClr val="0070C0"/>
                </a:solidFill>
              </a:rPr>
              <a:t>Drill Through Assistant</a:t>
            </a:r>
            <a:r>
              <a:rPr lang="en-US" sz="2400" dirty="0"/>
              <a:t> to view values that are passed</a:t>
            </a:r>
            <a:endParaRPr lang="ar-EG" sz="2400" dirty="0"/>
          </a:p>
        </p:txBody>
      </p:sp>
      <p:sp>
        <p:nvSpPr>
          <p:cNvPr id="3" name="Title 2"/>
          <p:cNvSpPr>
            <a:spLocks noGrp="1"/>
          </p:cNvSpPr>
          <p:nvPr>
            <p:ph type="title"/>
          </p:nvPr>
        </p:nvSpPr>
        <p:spPr/>
        <p:txBody>
          <a:bodyPr>
            <a:normAutofit/>
          </a:bodyPr>
          <a:lstStyle/>
          <a:p>
            <a:r>
              <a:rPr lang="en-US" dirty="0"/>
              <a:t>Demo 1: Set up drill-through for a package</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91</a:t>
            </a:fld>
            <a:endParaRPr lang="en-US" dirty="0"/>
          </a:p>
        </p:txBody>
      </p:sp>
    </p:spTree>
    <p:extLst>
      <p:ext uri="{BB962C8B-B14F-4D97-AF65-F5344CB8AC3E}">
        <p14:creationId xmlns:p14="http://schemas.microsoft.com/office/powerpoint/2010/main" val="3076546631"/>
      </p:ext>
    </p:extLst>
  </p:cSld>
  <p:clrMapOvr>
    <a:masterClrMapping/>
  </p:clrMapOvr>
  <p:transition>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5" name="Rectangle 5"/>
          <p:cNvSpPr>
            <a:spLocks noGrp="1" noChangeArrowheads="1"/>
          </p:cNvSpPr>
          <p:nvPr>
            <p:ph idx="1"/>
          </p:nvPr>
        </p:nvSpPr>
        <p:spPr/>
        <p:txBody>
          <a:bodyPr>
            <a:normAutofit/>
          </a:bodyPr>
          <a:lstStyle/>
          <a:p>
            <a:r>
              <a:rPr lang="en-US" sz="1800" dirty="0"/>
              <a:t>Matches </a:t>
            </a:r>
            <a:r>
              <a:rPr lang="en-US" sz="1800" dirty="0">
                <a:solidFill>
                  <a:srgbClr val="0070C0"/>
                </a:solidFill>
              </a:rPr>
              <a:t>source model item names</a:t>
            </a:r>
            <a:r>
              <a:rPr lang="en-US" sz="1800" dirty="0"/>
              <a:t> to:</a:t>
            </a:r>
          </a:p>
          <a:p>
            <a:pPr marL="688975" lvl="1" indent="-342900">
              <a:buFont typeface="+mj-lt"/>
              <a:buAutoNum type="arabicPeriod"/>
            </a:pPr>
            <a:r>
              <a:rPr lang="en-US" sz="1800" dirty="0"/>
              <a:t>target </a:t>
            </a:r>
            <a:r>
              <a:rPr lang="en-US" sz="1800" dirty="0">
                <a:solidFill>
                  <a:srgbClr val="0070C0"/>
                </a:solidFill>
              </a:rPr>
              <a:t>model data item</a:t>
            </a:r>
            <a:r>
              <a:rPr lang="en-US" sz="1800" dirty="0"/>
              <a:t> name</a:t>
            </a:r>
          </a:p>
          <a:p>
            <a:pPr marL="688975" lvl="1" indent="-342900">
              <a:buFont typeface="+mj-lt"/>
              <a:buAutoNum type="arabicPeriod"/>
            </a:pPr>
            <a:r>
              <a:rPr lang="en-US" sz="1800" dirty="0"/>
              <a:t>target </a:t>
            </a:r>
            <a:r>
              <a:rPr lang="en-US" sz="1800" dirty="0">
                <a:solidFill>
                  <a:srgbClr val="0070C0"/>
                </a:solidFill>
              </a:rPr>
              <a:t>report data item</a:t>
            </a:r>
            <a:r>
              <a:rPr lang="en-US" sz="1800" dirty="0"/>
              <a:t> name</a:t>
            </a:r>
          </a:p>
          <a:p>
            <a:pPr marL="688975" lvl="1" indent="-342900">
              <a:buFont typeface="+mj-lt"/>
              <a:buAutoNum type="arabicPeriod"/>
            </a:pPr>
            <a:r>
              <a:rPr lang="en-US" sz="1800" dirty="0"/>
              <a:t>If no match: source item is </a:t>
            </a:r>
            <a:r>
              <a:rPr lang="en-US" sz="1800" dirty="0">
                <a:solidFill>
                  <a:srgbClr val="0070C0"/>
                </a:solidFill>
              </a:rPr>
              <a:t>ignored</a:t>
            </a:r>
          </a:p>
        </p:txBody>
      </p:sp>
      <p:sp>
        <p:nvSpPr>
          <p:cNvPr id="727044" name="Rectangle 4"/>
          <p:cNvSpPr>
            <a:spLocks noGrp="1" noChangeArrowheads="1"/>
          </p:cNvSpPr>
          <p:nvPr>
            <p:ph type="title"/>
          </p:nvPr>
        </p:nvSpPr>
        <p:spPr/>
        <p:txBody>
          <a:bodyPr/>
          <a:lstStyle/>
          <a:p>
            <a:r>
              <a:rPr lang="en-US" dirty="0"/>
              <a:t>Dynamic drill-through - matching criteria</a:t>
            </a:r>
          </a:p>
        </p:txBody>
      </p:sp>
      <p:sp>
        <p:nvSpPr>
          <p:cNvPr id="4" name="Rounded Rectangular Callout 42">
            <a:extLst>
              <a:ext uri="{FF2B5EF4-FFF2-40B4-BE49-F238E27FC236}">
                <a16:creationId xmlns:a16="http://schemas.microsoft.com/office/drawing/2014/main" id="{0F19B4E5-D0AF-43AD-B693-0D7ED73A8F4E}"/>
              </a:ext>
            </a:extLst>
          </p:cNvPr>
          <p:cNvSpPr/>
          <p:nvPr/>
        </p:nvSpPr>
        <p:spPr bwMode="auto">
          <a:xfrm>
            <a:off x="610446" y="2046949"/>
            <a:ext cx="3600000" cy="36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a:ln>
                  <a:noFill/>
                </a:ln>
                <a:solidFill>
                  <a:srgbClr val="191919"/>
                </a:solidFill>
                <a:effectLst/>
                <a:latin typeface="HelvNeue Light for IBM" pitchFamily="34" charset="0"/>
              </a:rPr>
              <a:t>Data item name in the </a:t>
            </a:r>
            <a:r>
              <a:rPr kumimoji="0" lang="en-US" sz="1800" i="0" u="none" strike="noStrike" cap="none" normalizeH="0" baseline="0" dirty="0">
                <a:ln>
                  <a:noFill/>
                </a:ln>
                <a:solidFill>
                  <a:srgbClr val="0070C0"/>
                </a:solidFill>
                <a:effectLst/>
                <a:latin typeface="HelvNeue Light for IBM" pitchFamily="34" charset="0"/>
              </a:rPr>
              <a:t>package</a:t>
            </a:r>
          </a:p>
        </p:txBody>
      </p:sp>
      <p:sp>
        <p:nvSpPr>
          <p:cNvPr id="5" name="Rounded Rectangular Callout 42">
            <a:extLst>
              <a:ext uri="{FF2B5EF4-FFF2-40B4-BE49-F238E27FC236}">
                <a16:creationId xmlns:a16="http://schemas.microsoft.com/office/drawing/2014/main" id="{3AA3D8D4-511E-4DE5-B6B9-3563B374AF29}"/>
              </a:ext>
            </a:extLst>
          </p:cNvPr>
          <p:cNvSpPr/>
          <p:nvPr/>
        </p:nvSpPr>
        <p:spPr bwMode="auto">
          <a:xfrm>
            <a:off x="4901982" y="2046949"/>
            <a:ext cx="3600000" cy="36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norm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a:ln>
                  <a:noFill/>
                </a:ln>
                <a:solidFill>
                  <a:srgbClr val="191919"/>
                </a:solidFill>
                <a:effectLst/>
                <a:latin typeface="HelvNeue Light for IBM" pitchFamily="34" charset="0"/>
              </a:rPr>
              <a:t>Data item name in the </a:t>
            </a:r>
            <a:r>
              <a:rPr kumimoji="0" lang="en-US" sz="1800" i="0" u="none" strike="noStrike" cap="none" normalizeH="0" baseline="0" dirty="0">
                <a:ln>
                  <a:noFill/>
                </a:ln>
                <a:solidFill>
                  <a:srgbClr val="0070C0"/>
                </a:solidFill>
                <a:effectLst/>
                <a:latin typeface="HelvNeue Light for IBM" pitchFamily="34" charset="0"/>
              </a:rPr>
              <a:t>report</a:t>
            </a:r>
          </a:p>
        </p:txBody>
      </p:sp>
      <p:pic>
        <p:nvPicPr>
          <p:cNvPr id="2" name="Picture 1">
            <a:extLst>
              <a:ext uri="{FF2B5EF4-FFF2-40B4-BE49-F238E27FC236}">
                <a16:creationId xmlns:a16="http://schemas.microsoft.com/office/drawing/2014/main" id="{F48D093A-4124-4838-80B6-B834E4E3E0B4}"/>
              </a:ext>
            </a:extLst>
          </p:cNvPr>
          <p:cNvPicPr>
            <a:picLocks noChangeAspect="1"/>
          </p:cNvPicPr>
          <p:nvPr/>
        </p:nvPicPr>
        <p:blipFill>
          <a:blip r:embed="rId3" cstate="print"/>
          <a:stretch>
            <a:fillRect/>
          </a:stretch>
        </p:blipFill>
        <p:spPr>
          <a:xfrm>
            <a:off x="598293" y="2451954"/>
            <a:ext cx="3624306" cy="2685081"/>
          </a:xfrm>
          <a:prstGeom prst="rect">
            <a:avLst/>
          </a:prstGeom>
        </p:spPr>
      </p:pic>
      <p:pic>
        <p:nvPicPr>
          <p:cNvPr id="3" name="Picture 2">
            <a:extLst>
              <a:ext uri="{FF2B5EF4-FFF2-40B4-BE49-F238E27FC236}">
                <a16:creationId xmlns:a16="http://schemas.microsoft.com/office/drawing/2014/main" id="{E75828EA-D18F-436C-8C98-29E7ABA6E1A7}"/>
              </a:ext>
            </a:extLst>
          </p:cNvPr>
          <p:cNvPicPr>
            <a:picLocks noChangeAspect="1"/>
          </p:cNvPicPr>
          <p:nvPr/>
        </p:nvPicPr>
        <p:blipFill>
          <a:blip r:embed="rId4" cstate="print"/>
          <a:stretch>
            <a:fillRect/>
          </a:stretch>
        </p:blipFill>
        <p:spPr>
          <a:xfrm>
            <a:off x="4845194" y="2451954"/>
            <a:ext cx="3713576" cy="2685081"/>
          </a:xfrm>
          <a:prstGeom prst="rect">
            <a:avLst/>
          </a:prstGeom>
        </p:spPr>
      </p:pic>
      <p:pic>
        <p:nvPicPr>
          <p:cNvPr id="6" name="Picture 5">
            <a:extLst>
              <a:ext uri="{FF2B5EF4-FFF2-40B4-BE49-F238E27FC236}">
                <a16:creationId xmlns:a16="http://schemas.microsoft.com/office/drawing/2014/main" id="{88D9AA7A-E72B-4B00-9786-C4C9E3283B02}"/>
              </a:ext>
            </a:extLst>
          </p:cNvPr>
          <p:cNvPicPr>
            <a:picLocks noChangeAspect="1"/>
          </p:cNvPicPr>
          <p:nvPr/>
        </p:nvPicPr>
        <p:blipFill>
          <a:blip r:embed="rId5" cstate="print"/>
          <a:stretch>
            <a:fillRect/>
          </a:stretch>
        </p:blipFill>
        <p:spPr>
          <a:xfrm>
            <a:off x="4932040" y="567262"/>
            <a:ext cx="2524477" cy="1419423"/>
          </a:xfrm>
          <a:prstGeom prst="rect">
            <a:avLst/>
          </a:prstGeom>
        </p:spPr>
      </p:pic>
    </p:spTree>
    <p:extLst>
      <p:ext uri="{BB962C8B-B14F-4D97-AF65-F5344CB8AC3E}">
        <p14:creationId xmlns:p14="http://schemas.microsoft.com/office/powerpoint/2010/main" val="962441089"/>
      </p:ext>
    </p:extLst>
  </p:cSld>
  <p:clrMapOvr>
    <a:masterClrMapping/>
  </p:clrMapOvr>
  <p:transition>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000" dirty="0"/>
              <a:t>Design a dashboard that includes (on the same page):</a:t>
            </a:r>
          </a:p>
          <a:p>
            <a:pPr lvl="1"/>
            <a:r>
              <a:rPr lang="en-US" sz="2000" dirty="0"/>
              <a:t>3D Pie Chart with Rounded Bevel: Branch region, Expenses (M$)</a:t>
            </a:r>
          </a:p>
          <a:p>
            <a:pPr lvl="1"/>
            <a:r>
              <a:rPr lang="en-US" sz="2000" dirty="0"/>
              <a:t>Crosstab: Branch region, Gender, Month, Expenses (K$)</a:t>
            </a:r>
          </a:p>
          <a:p>
            <a:pPr>
              <a:buClrTx/>
              <a:buSzPct val="100000"/>
            </a:pPr>
            <a:r>
              <a:rPr lang="en-US" sz="2000" dirty="0"/>
              <a:t>Sort regions by total expense DESC, and months ASC</a:t>
            </a:r>
          </a:p>
          <a:p>
            <a:pPr>
              <a:buClrTx/>
              <a:buSzPct val="100000"/>
            </a:pPr>
            <a:r>
              <a:rPr lang="en-US" sz="2000" dirty="0"/>
              <a:t>Global filter: Year = 2013</a:t>
            </a:r>
          </a:p>
          <a:p>
            <a:pPr>
              <a:buClrTx/>
              <a:buSzPct val="100000"/>
            </a:pPr>
            <a:r>
              <a:rPr lang="en-US" sz="2000" dirty="0"/>
              <a:t>Interaction:</a:t>
            </a:r>
          </a:p>
          <a:p>
            <a:pPr lvl="1"/>
            <a:r>
              <a:rPr lang="en-US" sz="2000" dirty="0"/>
              <a:t>Clicking a region on the pie or the legend filters the crosstab by the region, and explodes that region in the pie chart</a:t>
            </a:r>
          </a:p>
          <a:p>
            <a:pPr lvl="1"/>
            <a:r>
              <a:rPr lang="en-US" sz="2000" dirty="0"/>
              <a:t>Clicking Reset Filters in the crosstab corner resets filters</a:t>
            </a:r>
          </a:p>
          <a:p>
            <a:pPr>
              <a:buClrTx/>
              <a:buSzPct val="100000"/>
            </a:pPr>
            <a:r>
              <a:rPr lang="en-US" sz="2000" dirty="0">
                <a:solidFill>
                  <a:srgbClr val="0070C0"/>
                </a:solidFill>
              </a:rPr>
              <a:t>Hints</a:t>
            </a:r>
          </a:p>
          <a:p>
            <a:pPr lvl="1">
              <a:buClrTx/>
              <a:buSzPct val="100000"/>
            </a:pPr>
            <a:r>
              <a:rPr lang="en-US" sz="2000" dirty="0">
                <a:ea typeface="+mn-ea"/>
              </a:rPr>
              <a:t>Package: GO Data Warehouse (query)</a:t>
            </a:r>
          </a:p>
          <a:p>
            <a:pPr lvl="1">
              <a:buClrTx/>
              <a:buSzPct val="100000"/>
            </a:pPr>
            <a:r>
              <a:rPr lang="en-US" sz="2000" dirty="0">
                <a:ea typeface="+mn-ea"/>
              </a:rPr>
              <a:t>Namespace: HR (query) &gt; Employee expense (query)</a:t>
            </a:r>
          </a:p>
        </p:txBody>
      </p:sp>
      <p:sp>
        <p:nvSpPr>
          <p:cNvPr id="3" name="Title 2"/>
          <p:cNvSpPr>
            <a:spLocks noGrp="1"/>
          </p:cNvSpPr>
          <p:nvPr>
            <p:ph type="title"/>
          </p:nvPr>
        </p:nvSpPr>
        <p:spPr/>
        <p:txBody>
          <a:bodyPr>
            <a:normAutofit fontScale="90000"/>
          </a:bodyPr>
          <a:lstStyle/>
          <a:p>
            <a:r>
              <a:rPr lang="en-US" dirty="0"/>
              <a:t>Homework #3 – Employee Expenses Dashboard</a:t>
            </a:r>
            <a:endParaRPr lang="ar-EG"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93</a:t>
            </a:fld>
            <a:endParaRPr lang="en-US" dirty="0"/>
          </a:p>
        </p:txBody>
      </p:sp>
    </p:spTree>
    <p:extLst>
      <p:ext uri="{BB962C8B-B14F-4D97-AF65-F5344CB8AC3E}">
        <p14:creationId xmlns:p14="http://schemas.microsoft.com/office/powerpoint/2010/main" val="2614983801"/>
      </p:ext>
    </p:extLst>
  </p:cSld>
  <p:clrMapOvr>
    <a:masterClrMapping/>
  </p:clrMapOvr>
  <p:transition>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t>Homework #3 – Required Output</a:t>
            </a:r>
            <a:endParaRPr lang="ar-EG" sz="2400" dirty="0"/>
          </a:p>
        </p:txBody>
      </p:sp>
      <p:sp>
        <p:nvSpPr>
          <p:cNvPr id="4" name="Slide Number Placeholder 3"/>
          <p:cNvSpPr>
            <a:spLocks noGrp="1"/>
          </p:cNvSpPr>
          <p:nvPr>
            <p:ph type="sldNum" sz="quarter" idx="4"/>
          </p:nvPr>
        </p:nvSpPr>
        <p:spPr/>
        <p:txBody>
          <a:bodyPr/>
          <a:lstStyle/>
          <a:p>
            <a:fld id="{DA70603C-638D-4ADC-BB86-29D1E0E6A3CE}" type="slidenum">
              <a:rPr lang="en-US" smtClean="0"/>
              <a:pPr/>
              <a:t>94</a:t>
            </a:fld>
            <a:endParaRPr lang="en-US" dirty="0"/>
          </a:p>
        </p:txBody>
      </p:sp>
      <p:pic>
        <p:nvPicPr>
          <p:cNvPr id="1029" name="Picture 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0" y="508154"/>
            <a:ext cx="8918733" cy="320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051664" y="3727814"/>
            <a:ext cx="7002323" cy="140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838267"/>
      </p:ext>
    </p:extLst>
  </p:cSld>
  <p:clrMapOvr>
    <a:masterClrMapping/>
  </p:clrMapOvr>
  <p:transition>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a:t>
            </a:r>
            <a:br>
              <a:rPr lang="en-US" dirty="0"/>
            </a:br>
            <a:r>
              <a:rPr lang="en-US" dirty="0"/>
              <a:t>Enhance Report Layout</a:t>
            </a:r>
            <a:endParaRPr lang="ar-EG" dirty="0"/>
          </a:p>
        </p:txBody>
      </p:sp>
      <p:sp>
        <p:nvSpPr>
          <p:cNvPr id="4" name="Text Placeholder 3"/>
          <p:cNvSpPr>
            <a:spLocks noGrp="1"/>
          </p:cNvSpPr>
          <p:nvPr>
            <p:ph type="body" sz="quarter" idx="10"/>
          </p:nvPr>
        </p:nvSpPr>
        <p:spPr>
          <a:xfrm>
            <a:off x="432000" y="3693048"/>
            <a:ext cx="8280000" cy="503590"/>
          </a:xfrm>
        </p:spPr>
        <p:txBody>
          <a:bodyPr/>
          <a:lstStyle/>
          <a:p>
            <a:pPr marL="0" indent="0">
              <a:buNone/>
            </a:pPr>
            <a:r>
              <a:rPr lang="en-US" dirty="0">
                <a:hlinkClick r:id="rId2" action="ppaction://hlinksldjump"/>
              </a:rPr>
              <a:t>TOC</a:t>
            </a:r>
          </a:p>
        </p:txBody>
      </p:sp>
    </p:spTree>
    <p:extLst>
      <p:ext uri="{BB962C8B-B14F-4D97-AF65-F5344CB8AC3E}">
        <p14:creationId xmlns:p14="http://schemas.microsoft.com/office/powerpoint/2010/main" val="679443017"/>
      </p:ext>
    </p:extLst>
  </p:cSld>
  <p:clrMapOvr>
    <a:masterClrMapping/>
  </p:clrMapOvr>
  <p:transition>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66700" indent="-266700"/>
            <a:r>
              <a:rPr lang="en-US" sz="2400" dirty="0"/>
              <a:t>View the structure of the report</a:t>
            </a:r>
          </a:p>
          <a:p>
            <a:pPr marL="266700" indent="-266700"/>
            <a:r>
              <a:rPr lang="en-US" sz="2400" dirty="0"/>
              <a:t>Force page breaks in reports</a:t>
            </a:r>
          </a:p>
          <a:p>
            <a:pPr marL="266700" indent="-266700"/>
            <a:r>
              <a:rPr lang="en-US" sz="2400" dirty="0"/>
              <a:t>Horizontal Pagination</a:t>
            </a:r>
          </a:p>
          <a:p>
            <a:pPr marL="266700" indent="-266700"/>
            <a:r>
              <a:rPr lang="en-US" sz="2400" dirty="0"/>
              <a:t>Modify Structures – Lock / Unlock</a:t>
            </a:r>
          </a:p>
          <a:p>
            <a:pPr marL="266700" indent="-266700"/>
            <a:r>
              <a:rPr lang="en-US" sz="2400" dirty="0"/>
              <a:t>Change PDF Page Orientation</a:t>
            </a:r>
          </a:p>
          <a:p>
            <a:pPr marL="603250" lvl="1" indent="-266700"/>
            <a:r>
              <a:rPr lang="en-US" sz="2000" dirty="0"/>
              <a:t>Override the page setup for this page</a:t>
            </a:r>
          </a:p>
          <a:p>
            <a:pPr marL="266700" indent="-266700"/>
            <a:r>
              <a:rPr lang="en-US" sz="2400" dirty="0"/>
              <a:t>Set PDF Security Options</a:t>
            </a:r>
          </a:p>
          <a:p>
            <a:pPr marL="266700" indent="-266700"/>
            <a:r>
              <a:rPr lang="en-US" sz="2400" dirty="0"/>
              <a:t>Format Objects Across Reports - CSS</a:t>
            </a:r>
          </a:p>
        </p:txBody>
      </p:sp>
      <p:sp>
        <p:nvSpPr>
          <p:cNvPr id="3" name="Title 2"/>
          <p:cNvSpPr>
            <a:spLocks noGrp="1"/>
          </p:cNvSpPr>
          <p:nvPr>
            <p:ph type="title"/>
          </p:nvPr>
        </p:nvSpPr>
        <p:spPr/>
        <p:txBody>
          <a:bodyPr/>
          <a:lstStyle/>
          <a:p>
            <a:r>
              <a:rPr lang="en-US" dirty="0"/>
              <a:t>Objectives</a:t>
            </a:r>
          </a:p>
        </p:txBody>
      </p:sp>
      <p:pic>
        <p:nvPicPr>
          <p:cNvPr id="1027" name="Picture 3" descr="C:\Program Files (x86)\Microsoft Office\MEDIA\CAGCAT10\j029384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283" y="141426"/>
            <a:ext cx="1738274" cy="1827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8DD24D-E8BD-46F4-8A93-290B07CCD167}"/>
              </a:ext>
            </a:extLst>
          </p:cNvPr>
          <p:cNvPicPr>
            <a:picLocks noChangeAspect="1"/>
          </p:cNvPicPr>
          <p:nvPr/>
        </p:nvPicPr>
        <p:blipFill>
          <a:blip r:embed="rId4" cstate="print"/>
          <a:stretch>
            <a:fillRect/>
          </a:stretch>
        </p:blipFill>
        <p:spPr>
          <a:xfrm>
            <a:off x="5027638" y="141426"/>
            <a:ext cx="1794612" cy="1612670"/>
          </a:xfrm>
          <a:prstGeom prst="rect">
            <a:avLst/>
          </a:prstGeom>
        </p:spPr>
      </p:pic>
    </p:spTree>
    <p:extLst>
      <p:ext uri="{BB962C8B-B14F-4D97-AF65-F5344CB8AC3E}">
        <p14:creationId xmlns:p14="http://schemas.microsoft.com/office/powerpoint/2010/main" val="1523231764"/>
      </p:ext>
    </p:extLst>
  </p:cSld>
  <p:clrMapOvr>
    <a:masterClrMapping/>
  </p:clrMapOvr>
  <p:transition>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271463" indent="-271463">
              <a:buFont typeface="+mj-lt"/>
              <a:buAutoNum type="arabicParenR"/>
            </a:pPr>
            <a:r>
              <a:rPr lang="en-US" dirty="0"/>
              <a:t>Add a Page set</a:t>
            </a:r>
          </a:p>
          <a:p>
            <a:pPr marL="271463" indent="-271463">
              <a:buFont typeface="+mj-lt"/>
              <a:buAutoNum type="arabicParenR"/>
            </a:pPr>
            <a:r>
              <a:rPr lang="en-US" dirty="0"/>
              <a:t>Associate it to the Query</a:t>
            </a:r>
          </a:p>
          <a:p>
            <a:pPr marL="271463" indent="-271463">
              <a:buFont typeface="+mj-lt"/>
              <a:buAutoNum type="arabicParenR"/>
            </a:pPr>
            <a:r>
              <a:rPr lang="en-US" dirty="0"/>
              <a:t>Set Grouping and sorting</a:t>
            </a:r>
          </a:p>
          <a:p>
            <a:pPr marL="271463" indent="-271463">
              <a:buFont typeface="+mj-lt"/>
              <a:buAutoNum type="arabicParenR"/>
            </a:pPr>
            <a:r>
              <a:rPr lang="en-US" dirty="0"/>
              <a:t>Drag the page under Detail Pages of the Page set</a:t>
            </a:r>
          </a:p>
        </p:txBody>
      </p:sp>
      <p:sp>
        <p:nvSpPr>
          <p:cNvPr id="4" name="Title 3"/>
          <p:cNvSpPr>
            <a:spLocks noGrp="1"/>
          </p:cNvSpPr>
          <p:nvPr>
            <p:ph type="title"/>
          </p:nvPr>
        </p:nvSpPr>
        <p:spPr/>
        <p:txBody>
          <a:bodyPr>
            <a:normAutofit/>
          </a:bodyPr>
          <a:lstStyle/>
          <a:p>
            <a:r>
              <a:rPr lang="en-US" dirty="0"/>
              <a:t>Force Page Breaks in Reports</a:t>
            </a: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1027" y="2166704"/>
            <a:ext cx="8521433" cy="29767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 name="Curved Connector 2"/>
          <p:cNvCxnSpPr>
            <a:cxnSpLocks/>
          </p:cNvCxnSpPr>
          <p:nvPr/>
        </p:nvCxnSpPr>
        <p:spPr bwMode="auto">
          <a:xfrm rot="16200000" flipH="1">
            <a:off x="2509970" y="2788576"/>
            <a:ext cx="703693" cy="450062"/>
          </a:xfrm>
          <a:prstGeom prst="curvedConnector3">
            <a:avLst>
              <a:gd name="adj1" fmla="val 113972"/>
            </a:avLst>
          </a:prstGeom>
          <a:ln w="317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910337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PDF, List and Crosstabs only</a:t>
            </a:r>
          </a:p>
          <a:p>
            <a:r>
              <a:rPr lang="en-US" sz="2800" dirty="0"/>
              <a:t>Add horizontal page numbers</a:t>
            </a:r>
          </a:p>
          <a:p>
            <a:pPr marL="860425" lvl="1" indent="-514350">
              <a:buFont typeface="+mj-lt"/>
              <a:buAutoNum type="arabicParenR"/>
            </a:pPr>
            <a:r>
              <a:rPr lang="en-US" sz="2400" dirty="0"/>
              <a:t>Preset (using Number Style)</a:t>
            </a:r>
          </a:p>
          <a:p>
            <a:pPr marL="860425" lvl="1" indent="-514350">
              <a:buFont typeface="+mj-lt"/>
              <a:buAutoNum type="arabicParenR"/>
            </a:pPr>
            <a:r>
              <a:rPr lang="en-US" sz="2400" dirty="0"/>
              <a:t>Custom Number Style</a:t>
            </a:r>
          </a:p>
          <a:p>
            <a:pPr marL="860425" lvl="1" indent="-514350">
              <a:buFont typeface="+mj-lt"/>
              <a:buAutoNum type="arabicParenR"/>
            </a:pPr>
            <a:r>
              <a:rPr lang="en-US" sz="2400" dirty="0"/>
              <a:t>Report Layout Functions</a:t>
            </a:r>
          </a:p>
          <a:p>
            <a:r>
              <a:rPr lang="en-US" sz="2800" dirty="0"/>
              <a:t>Demo:</a:t>
            </a:r>
          </a:p>
          <a:p>
            <a:pPr lvl="1"/>
            <a:r>
              <a:rPr lang="en-US" sz="2400" dirty="0"/>
              <a:t>Freeze columns</a:t>
            </a:r>
          </a:p>
          <a:p>
            <a:pPr lvl="1"/>
            <a:r>
              <a:rPr lang="en-US" sz="2400" dirty="0"/>
              <a:t>Page Number: Custom number style</a:t>
            </a:r>
          </a:p>
          <a:p>
            <a:pPr lvl="1"/>
            <a:r>
              <a:rPr lang="en-US" sz="2400" dirty="0" err="1"/>
              <a:t>PageNumber</a:t>
            </a:r>
            <a:r>
              <a:rPr lang="en-US" sz="2400" dirty="0"/>
              <a:t>()</a:t>
            </a:r>
          </a:p>
        </p:txBody>
      </p:sp>
      <p:sp>
        <p:nvSpPr>
          <p:cNvPr id="3" name="Title 2"/>
          <p:cNvSpPr>
            <a:spLocks noGrp="1"/>
          </p:cNvSpPr>
          <p:nvPr>
            <p:ph type="title"/>
          </p:nvPr>
        </p:nvSpPr>
        <p:spPr/>
        <p:txBody>
          <a:bodyPr/>
          <a:lstStyle/>
          <a:p>
            <a:r>
              <a:rPr lang="en-US" dirty="0"/>
              <a:t>Horizontal Pagination</a:t>
            </a:r>
          </a:p>
        </p:txBody>
      </p:sp>
      <p:pic>
        <p:nvPicPr>
          <p:cNvPr id="13"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7065"/>
          <a:stretch/>
        </p:blipFill>
        <p:spPr bwMode="auto">
          <a:xfrm>
            <a:off x="4481990" y="2796751"/>
            <a:ext cx="4571064" cy="1080144"/>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10"/>
          <p:cNvSpPr>
            <a:spLocks noChangeArrowheads="1"/>
          </p:cNvSpPr>
          <p:nvPr/>
        </p:nvSpPr>
        <p:spPr bwMode="auto">
          <a:xfrm>
            <a:off x="7272691" y="3503047"/>
            <a:ext cx="540000" cy="360000"/>
          </a:xfrm>
          <a:prstGeom prst="rect">
            <a:avLst/>
          </a:prstGeom>
          <a:noFill/>
          <a:ln w="38100" algn="ctr">
            <a:solidFill>
              <a:srgbClr val="CF2124"/>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16" tIns="45708" rIns="91416" bIns="45708" anchor="ctr"/>
          <a:lstStyle/>
          <a:p>
            <a:pPr marL="0" marR="0" lvl="0" indent="0" defTabSz="914400" eaLnBrk="1" fontAlgn="auto" latinLnBrk="0" hangingPunct="1">
              <a:lnSpc>
                <a:spcPct val="100000"/>
              </a:lnSpc>
              <a:spcBef>
                <a:spcPct val="30000"/>
              </a:spcBef>
              <a:spcAft>
                <a:spcPts val="0"/>
              </a:spcAft>
              <a:buClr>
                <a:srgbClr val="4C4C4C"/>
              </a:buClr>
              <a:buSzTx/>
              <a:buFont typeface="Wingdings" pitchFamily="2" charset="2"/>
              <a:buNone/>
              <a:tabLst/>
              <a:defRPr/>
            </a:pPr>
            <a:endParaRPr kumimoji="0" lang="en-US" sz="1800" b="0" i="0" u="none" strike="noStrike" kern="0" cap="none" spc="0" normalizeH="0" baseline="0" noProof="0" dirty="0">
              <a:ln>
                <a:noFill/>
              </a:ln>
              <a:solidFill>
                <a:srgbClr val="000000"/>
              </a:solidFill>
              <a:effectLst/>
              <a:uLnTx/>
              <a:uFillTx/>
              <a:latin typeface="Tahoma" pitchFamily="34" charset="0"/>
            </a:endParaRPr>
          </a:p>
        </p:txBody>
      </p:sp>
    </p:spTree>
    <p:extLst>
      <p:ext uri="{BB962C8B-B14F-4D97-AF65-F5344CB8AC3E}">
        <p14:creationId xmlns:p14="http://schemas.microsoft.com/office/powerpoint/2010/main" val="1520118260"/>
      </p:ext>
    </p:extLst>
  </p:cSld>
  <p:clrMapOvr>
    <a:masterClrMapping/>
  </p:clrMapOvr>
  <p:transition>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Require a password to </a:t>
            </a:r>
            <a:r>
              <a:rPr lang="en-US" sz="2000" dirty="0">
                <a:solidFill>
                  <a:srgbClr val="0070C0"/>
                </a:solidFill>
              </a:rPr>
              <a:t>open</a:t>
            </a:r>
            <a:r>
              <a:rPr lang="en-US" sz="2000" dirty="0"/>
              <a:t> the PDF output</a:t>
            </a:r>
          </a:p>
          <a:p>
            <a:pPr lvl="1"/>
            <a:r>
              <a:rPr lang="en-US" sz="2000" dirty="0"/>
              <a:t>Run with Options &gt; Advanced Options</a:t>
            </a:r>
          </a:p>
          <a:p>
            <a:pPr lvl="2"/>
            <a:r>
              <a:rPr lang="en-US" sz="2000" dirty="0"/>
              <a:t>Run in the Background</a:t>
            </a:r>
          </a:p>
          <a:p>
            <a:pPr lvl="2"/>
            <a:r>
              <a:rPr lang="en-US" sz="2000" dirty="0"/>
              <a:t>Format: PDF, set options:</a:t>
            </a:r>
          </a:p>
          <a:p>
            <a:pPr lvl="3"/>
            <a:r>
              <a:rPr lang="en-US" sz="2000" dirty="0"/>
              <a:t>Check “Requires a password to open the report”</a:t>
            </a:r>
          </a:p>
          <a:p>
            <a:r>
              <a:rPr lang="en-US" sz="2000" dirty="0"/>
              <a:t>To prevent </a:t>
            </a:r>
            <a:r>
              <a:rPr lang="en-US" sz="2000" dirty="0">
                <a:solidFill>
                  <a:srgbClr val="0070C0"/>
                </a:solidFill>
              </a:rPr>
              <a:t>copying</a:t>
            </a:r>
            <a:r>
              <a:rPr lang="en-US" sz="2000" dirty="0"/>
              <a:t> from PDF output:</a:t>
            </a:r>
          </a:p>
          <a:p>
            <a:pPr lvl="1"/>
            <a:r>
              <a:rPr lang="en-US" sz="2000" dirty="0"/>
              <a:t>Run with Options &gt; Advanced Options</a:t>
            </a:r>
          </a:p>
          <a:p>
            <a:pPr lvl="2"/>
            <a:r>
              <a:rPr lang="en-US" sz="2000" dirty="0"/>
              <a:t>Run in the Background</a:t>
            </a:r>
          </a:p>
          <a:p>
            <a:pPr lvl="2"/>
            <a:r>
              <a:rPr lang="en-US" sz="2000" dirty="0"/>
              <a:t>Format: PDF, set options:</a:t>
            </a:r>
          </a:p>
          <a:p>
            <a:pPr lvl="3"/>
            <a:r>
              <a:rPr lang="en-US" sz="2000" dirty="0"/>
              <a:t>Check “Requires a password to access options”</a:t>
            </a:r>
          </a:p>
          <a:p>
            <a:pPr lvl="3"/>
            <a:r>
              <a:rPr lang="en-US" sz="2000" dirty="0"/>
              <a:t>Uncheck “Copy of text, images, and other content”</a:t>
            </a:r>
          </a:p>
        </p:txBody>
      </p:sp>
      <p:sp>
        <p:nvSpPr>
          <p:cNvPr id="3" name="Title 2"/>
          <p:cNvSpPr>
            <a:spLocks noGrp="1"/>
          </p:cNvSpPr>
          <p:nvPr>
            <p:ph type="title"/>
          </p:nvPr>
        </p:nvSpPr>
        <p:spPr/>
        <p:txBody>
          <a:bodyPr/>
          <a:lstStyle/>
          <a:p>
            <a:r>
              <a:rPr lang="en-US" dirty="0"/>
              <a:t>Securing a PDF Report </a:t>
            </a:r>
            <a:r>
              <a:rPr lang="en-US" dirty="0">
                <a:solidFill>
                  <a:srgbClr val="0070C0"/>
                </a:solidFill>
              </a:rPr>
              <a:t>Output</a:t>
            </a:r>
            <a:endParaRPr lang="ar-EG" dirty="0">
              <a:solidFill>
                <a:srgbClr val="0070C0"/>
              </a:solidFill>
            </a:endParaRPr>
          </a:p>
        </p:txBody>
      </p:sp>
      <p:sp>
        <p:nvSpPr>
          <p:cNvPr id="4" name="Slide Number Placeholder 3"/>
          <p:cNvSpPr>
            <a:spLocks noGrp="1"/>
          </p:cNvSpPr>
          <p:nvPr>
            <p:ph type="sldNum" sz="quarter" idx="4"/>
          </p:nvPr>
        </p:nvSpPr>
        <p:spPr/>
        <p:txBody>
          <a:bodyPr/>
          <a:lstStyle/>
          <a:p>
            <a:fld id="{DA70603C-638D-4ADC-BB86-29D1E0E6A3CE}" type="slidenum">
              <a:rPr lang="en-US" smtClean="0"/>
              <a:pPr/>
              <a:t>99</a:t>
            </a:fld>
            <a:endParaRPr lang="en-US" dirty="0"/>
          </a:p>
        </p:txBody>
      </p:sp>
    </p:spTree>
    <p:extLst>
      <p:ext uri="{BB962C8B-B14F-4D97-AF65-F5344CB8AC3E}">
        <p14:creationId xmlns:p14="http://schemas.microsoft.com/office/powerpoint/2010/main" val="244558039"/>
      </p:ext>
    </p:extLst>
  </p:cSld>
  <p:clrMapOvr>
    <a:masterClrMapping/>
  </p:clrMapOvr>
  <p:transition>
    <p:push dir="u"/>
  </p:transition>
</p:sld>
</file>

<file path=ppt/theme/theme1.xml><?xml version="1.0" encoding="utf-8"?>
<a:theme xmlns:a="http://schemas.openxmlformats.org/drawingml/2006/main" name="Master">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aster">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86942</TotalTime>
  <Words>7258</Words>
  <Application>Microsoft Office PowerPoint</Application>
  <PresentationFormat>On-screen Show (16:9)</PresentationFormat>
  <Paragraphs>1614</Paragraphs>
  <Slides>171</Slides>
  <Notes>98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171</vt:i4>
      </vt:variant>
    </vt:vector>
  </HeadingPairs>
  <TitlesOfParts>
    <vt:vector size="184" baseType="lpstr">
      <vt:lpstr>MS PGothic</vt:lpstr>
      <vt:lpstr>Arial</vt:lpstr>
      <vt:lpstr>Arial Black</vt:lpstr>
      <vt:lpstr>Arial Narrow</vt:lpstr>
      <vt:lpstr>Calibri</vt:lpstr>
      <vt:lpstr>Courier New</vt:lpstr>
      <vt:lpstr>HelvNeue Light for IBM</vt:lpstr>
      <vt:lpstr>Tahoma</vt:lpstr>
      <vt:lpstr>Times New Roman</vt:lpstr>
      <vt:lpstr>Verdana</vt:lpstr>
      <vt:lpstr>Wingdings</vt:lpstr>
      <vt:lpstr>Master</vt:lpstr>
      <vt:lpstr>1_Master</vt:lpstr>
      <vt:lpstr>PowerPoint Presentation</vt:lpstr>
      <vt:lpstr>Agenda</vt:lpstr>
      <vt:lpstr>IBM Skills Academy ibm.biz/ibmskillsacademy</vt:lpstr>
      <vt:lpstr>Before exam 1. login to the portal: www.ibm.biz/ibmskillsacademy and make sure you are registered and can see this 2. Fill the survey</vt:lpstr>
      <vt:lpstr>Introduction to Business Analytics, and Business Intelligence</vt:lpstr>
      <vt:lpstr>What is Analytics?</vt:lpstr>
      <vt:lpstr>IBM Analytics portfolio</vt:lpstr>
      <vt:lpstr>Analytics for Performance Management</vt:lpstr>
      <vt:lpstr>Business Intelligence Functions</vt:lpstr>
      <vt:lpstr>Business Analytics - Turning Data Into Insight</vt:lpstr>
      <vt:lpstr>Questions that BI can answer</vt:lpstr>
      <vt:lpstr>IBM Cognos Analytics Author Reports Fundamentals (v11.0)</vt:lpstr>
      <vt:lpstr>Table of Contents – B6058</vt:lpstr>
      <vt:lpstr>A Introduction to IBM Cognos Analytics</vt:lpstr>
      <vt:lpstr>What is IBM Cognos Analytics? BI redefined</vt:lpstr>
      <vt:lpstr>Common Workflow for BI</vt:lpstr>
      <vt:lpstr>Model data with IBM Cognos Analytics</vt:lpstr>
      <vt:lpstr>IBM Cognos Analytics components</vt:lpstr>
      <vt:lpstr>IBM Cognos Analytics Architecture</vt:lpstr>
      <vt:lpstr>Example IBM Cognos Deployment</vt:lpstr>
      <vt:lpstr>IBM Cognos Analytics Security</vt:lpstr>
      <vt:lpstr>Package/Data Source Relationship</vt:lpstr>
      <vt:lpstr>Data Modules</vt:lpstr>
      <vt:lpstr>Demo 1: Explore IBM Cognos Analytics</vt:lpstr>
      <vt:lpstr>OLAP Data Structures - Cube</vt:lpstr>
      <vt:lpstr>Entities in Different Data Structures</vt:lpstr>
      <vt:lpstr>Relational Models: Operational vs. Reporting</vt:lpstr>
      <vt:lpstr>Delivering the Homework</vt:lpstr>
      <vt:lpstr>Browser Configuration</vt:lpstr>
      <vt:lpstr>1 Introduction to IBM Cognos Analytics - Reporting</vt:lpstr>
      <vt:lpstr>IBM Cognos Analytics - Reporting</vt:lpstr>
      <vt:lpstr>Authoring Templates</vt:lpstr>
      <vt:lpstr>Relational vs. Dimensional/DMR Sources </vt:lpstr>
      <vt:lpstr>Demo 2: Create a Report from DMR Data Source</vt:lpstr>
      <vt:lpstr>Demo 3: Personal data sources and data modules</vt:lpstr>
      <vt:lpstr>2 Create List Reports</vt:lpstr>
      <vt:lpstr>Demo 1: Enhance a List Report</vt:lpstr>
      <vt:lpstr>Demo 2: Data Aggregation</vt:lpstr>
      <vt:lpstr>Demo 3: Create Multi-Fact Query in a List</vt:lpstr>
      <vt:lpstr>Add Repeated Information to Reports</vt:lpstr>
      <vt:lpstr>3 Focus Reports Using Filters</vt:lpstr>
      <vt:lpstr>Detail &amp; Summary Records</vt:lpstr>
      <vt:lpstr>Detail Filters and Summary Filters</vt:lpstr>
      <vt:lpstr>Detail Filters - Before &amp; After Auto Aggregation</vt:lpstr>
      <vt:lpstr>Detail &amp; Summary Filters - Summary</vt:lpstr>
      <vt:lpstr>Apply Pre-defined Filters</vt:lpstr>
      <vt:lpstr>Homework #1 – Sorting &amp; Formatting</vt:lpstr>
      <vt:lpstr>4 Create Crosstab Reports</vt:lpstr>
      <vt:lpstr>Crosstab Reports</vt:lpstr>
      <vt:lpstr>Demo 1: From a List to a Crosstab</vt:lpstr>
      <vt:lpstr>Crosstab Nodes</vt:lpstr>
      <vt:lpstr>Exercise 3: Discontinuous crosstabs</vt:lpstr>
      <vt:lpstr>5 Present Data Graphically A picture is worth a thousand words</vt:lpstr>
      <vt:lpstr>Different Chart Options</vt:lpstr>
      <vt:lpstr>Common Chart Objects</vt:lpstr>
      <vt:lpstr>Demo 1: Clustered Bar and Stacked Area</vt:lpstr>
      <vt:lpstr>Palettes</vt:lpstr>
      <vt:lpstr>Baselines</vt:lpstr>
      <vt:lpstr>Using Gauge Charts to Compare Values</vt:lpstr>
      <vt:lpstr>Demo 2: Pie Charts to Compare Proportions</vt:lpstr>
      <vt:lpstr>Microcharts</vt:lpstr>
      <vt:lpstr>Exercise 3: Same data graphically &amp; numerically</vt:lpstr>
      <vt:lpstr>Customize Charts</vt:lpstr>
      <vt:lpstr>RAVE: Rapidly Adaptive Visualization Engine</vt:lpstr>
      <vt:lpstr>Demo 4: Display Visualizations</vt:lpstr>
      <vt:lpstr>See Also</vt:lpstr>
      <vt:lpstr>Use of Types of Reports</vt:lpstr>
      <vt:lpstr>6 Focus Reports Using Prompts</vt:lpstr>
      <vt:lpstr>Prompts and Parameters</vt:lpstr>
      <vt:lpstr>7 Extend Reports Using Calculations</vt:lpstr>
      <vt:lpstr>Calculations</vt:lpstr>
      <vt:lpstr>Some Common Functions – Numeric</vt:lpstr>
      <vt:lpstr>Some Common Functions – Date/Time</vt:lpstr>
      <vt:lpstr>Some Common Functions – Text</vt:lpstr>
      <vt:lpstr>Some Common Functions – Summaries</vt:lpstr>
      <vt:lpstr>Common Functions – Report Functions</vt:lpstr>
      <vt:lpstr>QoS Indicators</vt:lpstr>
      <vt:lpstr>Query Calculations and Layout Calculations</vt:lpstr>
      <vt:lpstr>8 Use Additional Report Building Techniques</vt:lpstr>
      <vt:lpstr>Enhance report design with report objects</vt:lpstr>
      <vt:lpstr>Reuse Objects/Layout</vt:lpstr>
      <vt:lpstr>Handle Reports with No Data Available</vt:lpstr>
      <vt:lpstr>Homework #2 – Inventory Alert</vt:lpstr>
      <vt:lpstr>Homework #2 – Required Output</vt:lpstr>
      <vt:lpstr>9 Customize Reports with Conditional Formatting</vt:lpstr>
      <vt:lpstr>10 Drill-Through Definitions</vt:lpstr>
      <vt:lpstr>Navigate to Related Data in Cognos</vt:lpstr>
      <vt:lpstr>Package-based Drill Through</vt:lpstr>
      <vt:lpstr>Package-based drill-through definition steps</vt:lpstr>
      <vt:lpstr>Drill Through Assistant</vt:lpstr>
      <vt:lpstr>Demo 1: Set up drill-through for a package</vt:lpstr>
      <vt:lpstr>Dynamic drill-through - matching criteria</vt:lpstr>
      <vt:lpstr>Homework #3 – Employee Expenses Dashboard</vt:lpstr>
      <vt:lpstr>Homework #3 – Required Output</vt:lpstr>
      <vt:lpstr>11 Enhance Report Layout</vt:lpstr>
      <vt:lpstr>Objectives</vt:lpstr>
      <vt:lpstr>Force Page Breaks in Reports</vt:lpstr>
      <vt:lpstr>Horizontal Pagination</vt:lpstr>
      <vt:lpstr>Securing a PDF Report Output</vt:lpstr>
      <vt:lpstr>Format Objects Across Reports - Classes</vt:lpstr>
      <vt:lpstr>Homework #4 – Highlighting Search Results</vt:lpstr>
      <vt:lpstr>IBM Cognos Analytics Author Reports Advanced (v11.0)</vt:lpstr>
      <vt:lpstr>Table of Contents – B6059</vt:lpstr>
      <vt:lpstr>1 Create Query Models</vt:lpstr>
      <vt:lpstr>Objectives</vt:lpstr>
      <vt:lpstr>Demos</vt:lpstr>
      <vt:lpstr>2 Create Reports Based on Query Relationships</vt:lpstr>
      <vt:lpstr>Demo 1: Set Operations</vt:lpstr>
      <vt:lpstr>Create reports by joining queries</vt:lpstr>
      <vt:lpstr>Demo 1: Query Relationships</vt:lpstr>
      <vt:lpstr>From yesterday</vt:lpstr>
      <vt:lpstr>Create a report within a report</vt:lpstr>
      <vt:lpstr>3 Create Advanced Dynamic Reports</vt:lpstr>
      <vt:lpstr>Query Macros &amp; Session Parameters</vt:lpstr>
      <vt:lpstr>1: Filter report on session parameter values</vt:lpstr>
      <vt:lpstr>2: Navigate Reports with Links</vt:lpstr>
      <vt:lpstr>2: Navigate Reports with Links</vt:lpstr>
      <vt:lpstr>3: Create Dynamic Data Items and Titles</vt:lpstr>
      <vt:lpstr>4: Navigate to details in the same report</vt:lpstr>
      <vt:lpstr>4 Design Effective Prompts</vt:lpstr>
      <vt:lpstr>2: Create a Prompt to Allow Selection Between Filters</vt:lpstr>
      <vt:lpstr>5 Create Additional Advanced Reports</vt:lpstr>
      <vt:lpstr>Create Additional Advanced Reports</vt:lpstr>
      <vt:lpstr>Highlight Alternate Rows</vt:lpstr>
      <vt:lpstr>Use External Data</vt:lpstr>
      <vt:lpstr>6 Examine Report Specification</vt:lpstr>
      <vt:lpstr>Objectives</vt:lpstr>
      <vt:lpstr>Report Specification Flow</vt:lpstr>
      <vt:lpstr>Toolbox Controls and Templates</vt:lpstr>
      <vt:lpstr>7 Distribute Reports Through Bursting</vt:lpstr>
      <vt:lpstr>Steps of Bursting Reports</vt:lpstr>
      <vt:lpstr>Step 1: Prepare Burst Recipients</vt:lpstr>
      <vt:lpstr>Step 2: Set Burst Options in Reporting</vt:lpstr>
      <vt:lpstr>Step 2: Set Burst Options in Reporting</vt:lpstr>
      <vt:lpstr>Existing users in the mail server</vt:lpstr>
      <vt:lpstr>Step 3: Run with bursting enabled</vt:lpstr>
      <vt:lpstr>PowerPoint Presentation</vt:lpstr>
      <vt:lpstr>Demo 1: Burst to e-mail using data item</vt:lpstr>
      <vt:lpstr>Bursting a Dimensional Container</vt:lpstr>
      <vt:lpstr>Considerations when bursting the CA portal</vt:lpstr>
      <vt:lpstr>8 Enhance User Interaction  with HTML</vt:lpstr>
      <vt:lpstr>Your feedback really matters…</vt:lpstr>
      <vt:lpstr>See Also..</vt:lpstr>
      <vt:lpstr>B6098 IBM Cognos Analytics – Author Active Reports</vt:lpstr>
      <vt:lpstr>Table of Contents – B6098</vt:lpstr>
      <vt:lpstr>1 Introduction to IBM Cognos Active Reports</vt:lpstr>
      <vt:lpstr>Why Active Reports?</vt:lpstr>
      <vt:lpstr>What is an Active Report?</vt:lpstr>
      <vt:lpstr>Active Report Controls</vt:lpstr>
      <vt:lpstr>2 Use Active Report connections</vt:lpstr>
      <vt:lpstr>Interactive Behavior</vt:lpstr>
      <vt:lpstr>Demo 1: Using Static and Data Controls</vt:lpstr>
      <vt:lpstr>Converting a Report to an Active Report</vt:lpstr>
      <vt:lpstr>Active Report Properties</vt:lpstr>
      <vt:lpstr>Debugging Active Reports</vt:lpstr>
      <vt:lpstr>Interactive Behavior Properties</vt:lpstr>
      <vt:lpstr>3 Active Report charts visualizations and decks</vt:lpstr>
      <vt:lpstr>Demo 2: Using Data Deck Control</vt:lpstr>
      <vt:lpstr>See Also..</vt:lpstr>
      <vt:lpstr>What’s new in Cognos Analytics?</vt:lpstr>
      <vt:lpstr>New Features in Cognos Analytics 11</vt:lpstr>
      <vt:lpstr>PowerPoint Presentation</vt:lpstr>
      <vt:lpstr>Creating new reports</vt:lpstr>
      <vt:lpstr>Inserting data items from Source tab</vt:lpstr>
      <vt:lpstr>Page, Query, and Condition Explorer</vt:lpstr>
      <vt:lpstr>Creating filters</vt:lpstr>
      <vt:lpstr>Aggregation properties</vt:lpstr>
      <vt:lpstr>Switching page views</vt:lpstr>
      <vt:lpstr>Allow drill-up &amp; drill-down for dimensional reports</vt:lpstr>
      <vt:lpstr>Import/export report specification</vt:lpstr>
      <vt:lpstr>Relationship between report &amp; package</vt:lpstr>
    </vt:vector>
  </TitlesOfParts>
  <Manager>Andrea Emiliani</Manager>
  <Company>IBM Egypt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Cognos Analytics</dc:title>
  <dc:creator>Ahmed Abdel-Baky</dc:creator>
  <cp:keywords>cognos;academic;analytics;reporting</cp:keywords>
  <cp:lastModifiedBy>Ahmed Abdel-Baky</cp:lastModifiedBy>
  <cp:revision>2569</cp:revision>
  <dcterms:created xsi:type="dcterms:W3CDTF">2014-12-08T21:56:56Z</dcterms:created>
  <dcterms:modified xsi:type="dcterms:W3CDTF">2018-07-11T12:08:29Z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